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1"/>
    <p:sldMasterId id="2147483835" r:id="rId2"/>
  </p:sldMasterIdLst>
  <p:notesMasterIdLst>
    <p:notesMasterId r:id="rId7"/>
  </p:notesMasterIdLst>
  <p:handoutMasterIdLst>
    <p:handoutMasterId r:id="rId8"/>
  </p:handoutMasterIdLst>
  <p:sldIdLst>
    <p:sldId id="277" r:id="rId3"/>
    <p:sldId id="328" r:id="rId4"/>
    <p:sldId id="340" r:id="rId5"/>
    <p:sldId id="335" r:id="rId6"/>
  </p:sldIdLst>
  <p:sldSz cx="9144000" cy="6858000" type="screen4x3"/>
  <p:notesSz cx="6797675" cy="9926638"/>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ELFOLIE UND INHALT" id="{EE235A36-39B4-4349-9861-25AD04D11B19}">
          <p14:sldIdLst>
            <p14:sldId id="277"/>
            <p14:sldId id="328"/>
            <p14:sldId id="340"/>
            <p14:sldId id="335"/>
          </p14:sldIdLst>
        </p14:section>
        <p14:section name="ZWISCHENFOLIEN" id="{455B065C-300A-7747-A2F7-8487E134A03B}">
          <p14:sldIdLst/>
        </p14:section>
        <p14:section name="TEXTFOLIEN" id="{3F10B530-848E-5548-9195-E17A1F44DCA0}">
          <p14:sldIdLst/>
        </p14:section>
        <p14:section name="BILD-,GRAFIK-,MEDIENFOLIEN" id="{8CC520A9-DEAC-C24D-861F-D4CAE5620502}">
          <p14:sldIdLst/>
        </p14:section>
        <p14:section name="DIAGRAMM- UND INFOLIEN" id="{2A76A3A5-FD9E-B443-A51B-B2CF89E9396F}">
          <p14:sldIdLst/>
        </p14:section>
        <p14:section name="Endfolie" id="{1A460E88-E5AA-3347-BBF5-B56C2F516509}">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232A"/>
    <a:srgbClr val="8C0000"/>
    <a:srgbClr val="FF3100"/>
    <a:srgbClr val="FF2600"/>
    <a:srgbClr val="D9222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1036"/>
  </p:normalViewPr>
  <p:slideViewPr>
    <p:cSldViewPr snapToObjects="1" showGuides="1">
      <p:cViewPr varScale="1">
        <p:scale>
          <a:sx n="111" d="100"/>
          <a:sy n="111" d="100"/>
        </p:scale>
        <p:origin x="1512" y="114"/>
      </p:cViewPr>
      <p:guideLst>
        <p:guide orient="horz" pos="2160"/>
        <p:guide pos="2880"/>
      </p:guideLst>
    </p:cSldViewPr>
  </p:slideViewPr>
  <p:notesTextViewPr>
    <p:cViewPr>
      <p:scale>
        <a:sx n="1" d="1"/>
        <a:sy n="1" d="1"/>
      </p:scale>
      <p:origin x="0" y="0"/>
    </p:cViewPr>
  </p:notesTextViewPr>
  <p:notesViewPr>
    <p:cSldViewPr snapToObjects="1" showGuides="1">
      <p:cViewPr varScale="1">
        <p:scale>
          <a:sx n="117" d="100"/>
          <a:sy n="117" d="100"/>
        </p:scale>
        <p:origin x="3952" y="19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862" cy="497333"/>
          </a:xfrm>
          <a:prstGeom prst="rect">
            <a:avLst/>
          </a:prstGeom>
        </p:spPr>
        <p:txBody>
          <a:bodyPr vert="horz" lIns="88216" tIns="44109" rIns="88216" bIns="44109" rtlCol="0"/>
          <a:lstStyle>
            <a:lvl1pPr algn="l">
              <a:defRPr sz="1200"/>
            </a:lvl1pPr>
          </a:lstStyle>
          <a:p>
            <a:endParaRPr lang="de-DE"/>
          </a:p>
        </p:txBody>
      </p:sp>
      <p:sp>
        <p:nvSpPr>
          <p:cNvPr id="3" name="Datumsplatzhalter 2"/>
          <p:cNvSpPr>
            <a:spLocks noGrp="1"/>
          </p:cNvSpPr>
          <p:nvPr>
            <p:ph type="dt" sz="quarter" idx="1"/>
          </p:nvPr>
        </p:nvSpPr>
        <p:spPr>
          <a:xfrm>
            <a:off x="3850294" y="1"/>
            <a:ext cx="2945862" cy="497333"/>
          </a:xfrm>
          <a:prstGeom prst="rect">
            <a:avLst/>
          </a:prstGeom>
        </p:spPr>
        <p:txBody>
          <a:bodyPr vert="horz" lIns="88216" tIns="44109" rIns="88216" bIns="44109" rtlCol="0"/>
          <a:lstStyle>
            <a:lvl1pPr algn="r">
              <a:defRPr sz="1200"/>
            </a:lvl1pPr>
          </a:lstStyle>
          <a:p>
            <a:fld id="{417B6529-229E-0B49-A600-203989F581CF}" type="datetimeFigureOut">
              <a:rPr lang="de-DE" smtClean="0"/>
              <a:t>08.10.2018</a:t>
            </a:fld>
            <a:endParaRPr lang="de-DE"/>
          </a:p>
        </p:txBody>
      </p:sp>
      <p:sp>
        <p:nvSpPr>
          <p:cNvPr id="4" name="Fußzeilenplatzhalter 3"/>
          <p:cNvSpPr>
            <a:spLocks noGrp="1"/>
          </p:cNvSpPr>
          <p:nvPr>
            <p:ph type="ftr" sz="quarter" idx="2"/>
          </p:nvPr>
        </p:nvSpPr>
        <p:spPr>
          <a:xfrm>
            <a:off x="0" y="9429306"/>
            <a:ext cx="2945862" cy="497333"/>
          </a:xfrm>
          <a:prstGeom prst="rect">
            <a:avLst/>
          </a:prstGeom>
        </p:spPr>
        <p:txBody>
          <a:bodyPr vert="horz" lIns="88216" tIns="44109" rIns="88216" bIns="44109" rtlCol="0" anchor="b"/>
          <a:lstStyle>
            <a:lvl1pPr algn="l">
              <a:defRPr sz="1200"/>
            </a:lvl1pPr>
          </a:lstStyle>
          <a:p>
            <a:endParaRPr lang="de-DE"/>
          </a:p>
        </p:txBody>
      </p:sp>
      <p:sp>
        <p:nvSpPr>
          <p:cNvPr id="5" name="Foliennummernplatzhalter 4"/>
          <p:cNvSpPr>
            <a:spLocks noGrp="1"/>
          </p:cNvSpPr>
          <p:nvPr>
            <p:ph type="sldNum" sz="quarter" idx="3"/>
          </p:nvPr>
        </p:nvSpPr>
        <p:spPr>
          <a:xfrm>
            <a:off x="3850294" y="9429306"/>
            <a:ext cx="2945862" cy="497333"/>
          </a:xfrm>
          <a:prstGeom prst="rect">
            <a:avLst/>
          </a:prstGeom>
        </p:spPr>
        <p:txBody>
          <a:bodyPr vert="horz" lIns="88216" tIns="44109" rIns="88216" bIns="44109" rtlCol="0" anchor="b"/>
          <a:lstStyle>
            <a:lvl1pPr algn="r">
              <a:defRPr sz="1200"/>
            </a:lvl1pPr>
          </a:lstStyle>
          <a:p>
            <a:fld id="{5F1C21B0-C3C5-FE4C-896B-5A10F4A9CAC8}" type="slidenum">
              <a:rPr lang="de-DE" smtClean="0"/>
              <a:t>‹Nr.›</a:t>
            </a:fld>
            <a:endParaRPr lang="de-DE"/>
          </a:p>
        </p:txBody>
      </p:sp>
    </p:spTree>
    <p:extLst>
      <p:ext uri="{BB962C8B-B14F-4D97-AF65-F5344CB8AC3E}">
        <p14:creationId xmlns:p14="http://schemas.microsoft.com/office/powerpoint/2010/main" val="1513167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2945862" cy="497333"/>
          </a:xfrm>
          <a:prstGeom prst="rect">
            <a:avLst/>
          </a:prstGeom>
        </p:spPr>
        <p:txBody>
          <a:bodyPr vert="horz" lIns="88216" tIns="44109" rIns="88216" bIns="44109" rtlCol="0"/>
          <a:lstStyle>
            <a:lvl1pPr algn="l">
              <a:defRPr sz="1200"/>
            </a:lvl1pPr>
          </a:lstStyle>
          <a:p>
            <a:endParaRPr lang="de-DE"/>
          </a:p>
        </p:txBody>
      </p:sp>
      <p:sp>
        <p:nvSpPr>
          <p:cNvPr id="3" name="Datumsplatzhalter 2"/>
          <p:cNvSpPr>
            <a:spLocks noGrp="1"/>
          </p:cNvSpPr>
          <p:nvPr>
            <p:ph type="dt" idx="1"/>
          </p:nvPr>
        </p:nvSpPr>
        <p:spPr>
          <a:xfrm>
            <a:off x="3850294" y="1"/>
            <a:ext cx="2945862" cy="497333"/>
          </a:xfrm>
          <a:prstGeom prst="rect">
            <a:avLst/>
          </a:prstGeom>
        </p:spPr>
        <p:txBody>
          <a:bodyPr vert="horz" lIns="88216" tIns="44109" rIns="88216" bIns="44109" rtlCol="0"/>
          <a:lstStyle>
            <a:lvl1pPr algn="r">
              <a:defRPr sz="1200"/>
            </a:lvl1pPr>
          </a:lstStyle>
          <a:p>
            <a:fld id="{29D81B77-36DE-454C-A3E7-30AB4CBEC1A0}" type="datetimeFigureOut">
              <a:rPr lang="de-DE" smtClean="0"/>
              <a:t>08.10.2018</a:t>
            </a:fld>
            <a:endParaRPr lang="de-DE"/>
          </a:p>
        </p:txBody>
      </p:sp>
      <p:sp>
        <p:nvSpPr>
          <p:cNvPr id="4" name="Folienbildplatzhalt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88216" tIns="44109" rIns="88216" bIns="44109" rtlCol="0" anchor="ctr"/>
          <a:lstStyle/>
          <a:p>
            <a:endParaRPr lang="de-DE"/>
          </a:p>
        </p:txBody>
      </p:sp>
      <p:sp>
        <p:nvSpPr>
          <p:cNvPr id="5" name="Notizenplatzhalter 4"/>
          <p:cNvSpPr>
            <a:spLocks noGrp="1"/>
          </p:cNvSpPr>
          <p:nvPr>
            <p:ph type="body" sz="quarter" idx="3"/>
          </p:nvPr>
        </p:nvSpPr>
        <p:spPr>
          <a:xfrm>
            <a:off x="679465" y="4777783"/>
            <a:ext cx="5438748" cy="3907834"/>
          </a:xfrm>
          <a:prstGeom prst="rect">
            <a:avLst/>
          </a:prstGeom>
        </p:spPr>
        <p:txBody>
          <a:bodyPr vert="horz" lIns="88216" tIns="44109" rIns="88216" bIns="44109" rtlCol="0"/>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9306"/>
            <a:ext cx="2945862" cy="497333"/>
          </a:xfrm>
          <a:prstGeom prst="rect">
            <a:avLst/>
          </a:prstGeom>
        </p:spPr>
        <p:txBody>
          <a:bodyPr vert="horz" lIns="88216" tIns="44109" rIns="88216" bIns="44109" rtlCol="0" anchor="b"/>
          <a:lstStyle>
            <a:lvl1pPr algn="l">
              <a:defRPr sz="1200"/>
            </a:lvl1pPr>
          </a:lstStyle>
          <a:p>
            <a:endParaRPr lang="de-DE"/>
          </a:p>
        </p:txBody>
      </p:sp>
      <p:sp>
        <p:nvSpPr>
          <p:cNvPr id="7" name="Foliennummernplatzhalter 6"/>
          <p:cNvSpPr>
            <a:spLocks noGrp="1"/>
          </p:cNvSpPr>
          <p:nvPr>
            <p:ph type="sldNum" sz="quarter" idx="5"/>
          </p:nvPr>
        </p:nvSpPr>
        <p:spPr>
          <a:xfrm>
            <a:off x="3850294" y="9429306"/>
            <a:ext cx="2945862" cy="497333"/>
          </a:xfrm>
          <a:prstGeom prst="rect">
            <a:avLst/>
          </a:prstGeom>
        </p:spPr>
        <p:txBody>
          <a:bodyPr vert="horz" lIns="88216" tIns="44109" rIns="88216" bIns="44109" rtlCol="0" anchor="b"/>
          <a:lstStyle>
            <a:lvl1pPr algn="r">
              <a:defRPr sz="1200"/>
            </a:lvl1pPr>
          </a:lstStyle>
          <a:p>
            <a:fld id="{4E5067E7-12E0-6541-8452-2D9CD2E63D4B}" type="slidenum">
              <a:rPr lang="de-DE" smtClean="0"/>
              <a:t>‹Nr.›</a:t>
            </a:fld>
            <a:endParaRPr lang="de-DE"/>
          </a:p>
        </p:txBody>
      </p:sp>
    </p:spTree>
    <p:extLst>
      <p:ext uri="{BB962C8B-B14F-4D97-AF65-F5344CB8AC3E}">
        <p14:creationId xmlns:p14="http://schemas.microsoft.com/office/powerpoint/2010/main" val="1898807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0" name="Untertitel 2"/>
          <p:cNvSpPr>
            <a:spLocks noGrp="1"/>
          </p:cNvSpPr>
          <p:nvPr>
            <p:ph type="subTitle" idx="1"/>
          </p:nvPr>
        </p:nvSpPr>
        <p:spPr>
          <a:xfrm>
            <a:off x="0" y="5301208"/>
            <a:ext cx="9144000" cy="452940"/>
          </a:xfrm>
          <a:prstGeom prst="rect">
            <a:avLst/>
          </a:prstGeom>
          <a:solidFill>
            <a:schemeClr val="bg1">
              <a:alpha val="60000"/>
            </a:schemeClr>
          </a:solidFill>
        </p:spPr>
        <p:txBody>
          <a:bodyPr wrap="square" lIns="756000" tIns="36000" rIns="0" bIns="39600">
            <a:spAutoFit/>
          </a:bodyPr>
          <a:lstStyle>
            <a:lvl1pPr marL="0" indent="0" algn="l">
              <a:lnSpc>
                <a:spcPct val="100000"/>
              </a:lnSpc>
              <a:buNone/>
              <a:defRPr sz="2400" cap="all" baseline="0">
                <a:solidFill>
                  <a:schemeClr val="accent4"/>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pic>
        <p:nvPicPr>
          <p:cNvPr id="7" name="Bild 6"/>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rot="21300000">
            <a:off x="2531491" y="1082338"/>
            <a:ext cx="2880000" cy="2873239"/>
          </a:xfrm>
          <a:prstGeom prst="rect">
            <a:avLst/>
          </a:prstGeom>
        </p:spPr>
      </p:pic>
      <p:pic>
        <p:nvPicPr>
          <p:cNvPr id="8" name="Bild 7"/>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rot="21300000">
            <a:off x="2891490" y="1846444"/>
            <a:ext cx="2160000" cy="1345025"/>
          </a:xfrm>
          <a:prstGeom prst="rect">
            <a:avLst/>
          </a:prstGeom>
        </p:spPr>
      </p:pic>
      <p:pic>
        <p:nvPicPr>
          <p:cNvPr id="9" name="Bild 8"/>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rot="21300000">
            <a:off x="5656913" y="804519"/>
            <a:ext cx="2880000" cy="2873239"/>
          </a:xfrm>
          <a:prstGeom prst="rect">
            <a:avLst/>
          </a:prstGeom>
        </p:spPr>
      </p:pic>
      <p:sp>
        <p:nvSpPr>
          <p:cNvPr id="2" name="Titel 1"/>
          <p:cNvSpPr>
            <a:spLocks noGrp="1"/>
          </p:cNvSpPr>
          <p:nvPr>
            <p:ph type="title"/>
          </p:nvPr>
        </p:nvSpPr>
        <p:spPr>
          <a:xfrm>
            <a:off x="0" y="4580432"/>
            <a:ext cx="9144000" cy="657479"/>
          </a:xfrm>
          <a:prstGeom prst="rect">
            <a:avLst/>
          </a:prstGeom>
          <a:solidFill>
            <a:schemeClr val="bg1">
              <a:alpha val="60000"/>
            </a:schemeClr>
          </a:solidFill>
        </p:spPr>
        <p:txBody>
          <a:bodyPr wrap="square" lIns="756000" tIns="36000" rIns="0" bIns="36000" anchor="b" anchorCtr="0">
            <a:spAutoFit/>
          </a:bodyPr>
          <a:lstStyle>
            <a:lvl1pPr algn="l">
              <a:defRPr sz="3800" cap="all" baseline="0">
                <a:solidFill>
                  <a:schemeClr val="accent1"/>
                </a:solidFill>
                <a:latin typeface="Arial Narrow" charset="0"/>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422812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53" presetClass="entr" presetSubtype="16"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fltVal val="0"/>
                                          </p:val>
                                        </p:tav>
                                        <p:tav tm="100000">
                                          <p:val>
                                            <p:strVal val="#ppt_w"/>
                                          </p:val>
                                        </p:tav>
                                      </p:tavLst>
                                    </p:anim>
                                    <p:anim calcmode="lin" valueType="num">
                                      <p:cBhvr>
                                        <p:cTn id="18" dur="1000" fill="hold"/>
                                        <p:tgtEl>
                                          <p:spTgt spid="8"/>
                                        </p:tgtEl>
                                        <p:attrNameLst>
                                          <p:attrName>ppt_h</p:attrName>
                                        </p:attrNameLst>
                                      </p:cBhvr>
                                      <p:tavLst>
                                        <p:tav tm="0">
                                          <p:val>
                                            <p:fltVal val="0"/>
                                          </p:val>
                                        </p:tav>
                                        <p:tav tm="100000">
                                          <p:val>
                                            <p:strVal val="#ppt_h"/>
                                          </p:val>
                                        </p:tav>
                                      </p:tavLst>
                                    </p:anim>
                                    <p:animEffect transition="in" filter="fade">
                                      <p:cBhvr>
                                        <p:cTn id="19"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liesstext mit Infokasten">
    <p:spTree>
      <p:nvGrpSpPr>
        <p:cNvPr id="1" name=""/>
        <p:cNvGrpSpPr/>
        <p:nvPr/>
      </p:nvGrpSpPr>
      <p:grpSpPr>
        <a:xfrm>
          <a:off x="0" y="0"/>
          <a:ext cx="0" cy="0"/>
          <a:chOff x="0" y="0"/>
          <a:chExt cx="0" cy="0"/>
        </a:xfrm>
      </p:grpSpPr>
      <p:sp>
        <p:nvSpPr>
          <p:cNvPr id="5" name="Textplatzhalter 3"/>
          <p:cNvSpPr>
            <a:spLocks noGrp="1"/>
          </p:cNvSpPr>
          <p:nvPr>
            <p:ph type="body" sz="quarter" idx="13" hasCustomPrompt="1"/>
          </p:nvPr>
        </p:nvSpPr>
        <p:spPr>
          <a:xfrm>
            <a:off x="755650" y="1844675"/>
            <a:ext cx="3672334" cy="4176713"/>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6" name="Textplatzhalter 3"/>
          <p:cNvSpPr>
            <a:spLocks noGrp="1"/>
          </p:cNvSpPr>
          <p:nvPr>
            <p:ph type="body" sz="quarter" idx="14" hasCustomPrompt="1"/>
          </p:nvPr>
        </p:nvSpPr>
        <p:spPr>
          <a:xfrm>
            <a:off x="4724799" y="2276872"/>
            <a:ext cx="3672333" cy="490867"/>
          </a:xfrm>
          <a:prstGeom prst="rect">
            <a:avLst/>
          </a:prstGeom>
          <a:solidFill>
            <a:schemeClr val="bg1">
              <a:lumMod val="85000"/>
            </a:schemeClr>
          </a:solidFill>
          <a:ln>
            <a:noFill/>
          </a:ln>
        </p:spPr>
        <p:txBody>
          <a:bodyPr lIns="144000" tIns="144000" rIns="144000" bIns="144000" numCol="1" spcCol="360000">
            <a:spAutoFit/>
          </a:bodyPr>
          <a:lstStyle>
            <a:lvl1pPr marL="285750" indent="-285750">
              <a:lnSpc>
                <a:spcPct val="100000"/>
              </a:lnSpc>
              <a:spcBef>
                <a:spcPts val="0"/>
              </a:spcBef>
              <a:buClr>
                <a:srgbClr val="D8232A"/>
              </a:buClr>
              <a:buSzPct val="150000"/>
              <a:buFont typeface="Wingdings" charset="2"/>
              <a:buChar char="§"/>
              <a:defRPr sz="1300" baseline="0">
                <a:solidFill>
                  <a:schemeClr val="tx1"/>
                </a:solidFill>
                <a:latin typeface="Arial" charset="0"/>
              </a:defRPr>
            </a:lvl1pPr>
          </a:lstStyle>
          <a:p>
            <a:pPr lvl="0"/>
            <a:r>
              <a:rPr lang="de-DE" dirty="0" smtClean="0"/>
              <a:t>Wichtige Punkte aufzählen</a:t>
            </a:r>
            <a:endParaRPr lang="de-DE" dirty="0"/>
          </a:p>
        </p:txBody>
      </p:sp>
      <p:sp>
        <p:nvSpPr>
          <p:cNvPr id="8" name="Textplatzhalter 3"/>
          <p:cNvSpPr>
            <a:spLocks noGrp="1"/>
          </p:cNvSpPr>
          <p:nvPr>
            <p:ph type="body" sz="quarter" idx="15" hasCustomPrompt="1"/>
          </p:nvPr>
        </p:nvSpPr>
        <p:spPr>
          <a:xfrm>
            <a:off x="4724799" y="1844675"/>
            <a:ext cx="3672334" cy="432197"/>
          </a:xfrm>
          <a:prstGeom prst="rect">
            <a:avLst/>
          </a:prstGeom>
          <a:solidFill>
            <a:srgbClr val="D8232A"/>
          </a:solidFill>
        </p:spPr>
        <p:txBody>
          <a:bodyPr lIns="144000" tIns="144000" rIns="144000" bIns="144000" numCol="1" spcCol="360000"/>
          <a:lstStyle>
            <a:lvl1pPr marL="0" indent="0">
              <a:lnSpc>
                <a:spcPct val="100000"/>
              </a:lnSpc>
              <a:spcBef>
                <a:spcPts val="0"/>
              </a:spcBef>
              <a:buFontTx/>
              <a:buNone/>
              <a:defRPr sz="1300" cap="all" baseline="0">
                <a:solidFill>
                  <a:schemeClr val="bg1"/>
                </a:solidFill>
                <a:latin typeface="Arial" charset="0"/>
              </a:defRPr>
            </a:lvl1pPr>
          </a:lstStyle>
          <a:p>
            <a:pPr lvl="0"/>
            <a:r>
              <a:rPr lang="de-DE" dirty="0" smtClean="0"/>
              <a:t>TITEL KASTEN EINFÜGEN EINZEILIG</a:t>
            </a:r>
            <a:endParaRPr lang="de-DE" dirty="0"/>
          </a:p>
        </p:txBody>
      </p:sp>
      <p:sp>
        <p:nvSpPr>
          <p:cNvPr id="2" name="Titel 1"/>
          <p:cNvSpPr>
            <a:spLocks noGrp="1"/>
          </p:cNvSpPr>
          <p:nvPr>
            <p:ph type="title"/>
          </p:nvPr>
        </p:nvSpPr>
        <p:spPr/>
        <p:txBody>
          <a:bodyPr/>
          <a:lstStyle/>
          <a:p>
            <a:r>
              <a:rPr lang="de-DE" dirty="0" smtClean="0"/>
              <a:t>Mastertitelformat bearbeiten</a:t>
            </a:r>
            <a:endParaRPr lang="de-DE" dirty="0"/>
          </a:p>
        </p:txBody>
      </p:sp>
      <p:sp>
        <p:nvSpPr>
          <p:cNvPr id="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81900949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liesstext mit TIPP und BulletPoints">
    <p:spTree>
      <p:nvGrpSpPr>
        <p:cNvPr id="1" name=""/>
        <p:cNvGrpSpPr/>
        <p:nvPr/>
      </p:nvGrpSpPr>
      <p:grpSpPr>
        <a:xfrm>
          <a:off x="0" y="0"/>
          <a:ext cx="0" cy="0"/>
          <a:chOff x="0" y="0"/>
          <a:chExt cx="0" cy="0"/>
        </a:xfrm>
      </p:grpSpPr>
      <p:sp>
        <p:nvSpPr>
          <p:cNvPr id="5" name="Textplatzhalter 3"/>
          <p:cNvSpPr>
            <a:spLocks noGrp="1"/>
          </p:cNvSpPr>
          <p:nvPr>
            <p:ph type="body" sz="quarter" idx="13" hasCustomPrompt="1"/>
          </p:nvPr>
        </p:nvSpPr>
        <p:spPr>
          <a:xfrm>
            <a:off x="755650" y="1844675"/>
            <a:ext cx="3672334" cy="200055"/>
          </a:xfrm>
          <a:prstGeom prst="rect">
            <a:avLst/>
          </a:prstGeom>
        </p:spPr>
        <p:txBody>
          <a:bodyPr lIns="0" tIns="0" rIns="0" bIns="0" numCol="1" spcCol="360000">
            <a:spAutoFit/>
          </a:bodyPr>
          <a:lstStyle>
            <a:lvl1pPr marL="0" indent="0">
              <a:lnSpc>
                <a:spcPct val="100000"/>
              </a:lnSpc>
              <a:spcBef>
                <a:spcPts val="0"/>
              </a:spcBef>
              <a:buFontTx/>
              <a:buNone/>
              <a:defRPr sz="13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6" name="Textplatzhalter 3"/>
          <p:cNvSpPr>
            <a:spLocks noGrp="1"/>
          </p:cNvSpPr>
          <p:nvPr>
            <p:ph type="body" sz="quarter" idx="14" hasCustomPrompt="1"/>
          </p:nvPr>
        </p:nvSpPr>
        <p:spPr>
          <a:xfrm>
            <a:off x="755651" y="5130411"/>
            <a:ext cx="3672333" cy="890977"/>
          </a:xfrm>
          <a:prstGeom prst="rect">
            <a:avLst/>
          </a:prstGeom>
          <a:solidFill>
            <a:schemeClr val="bg1">
              <a:lumMod val="85000"/>
            </a:schemeClr>
          </a:solidFill>
          <a:ln>
            <a:noFill/>
          </a:ln>
        </p:spPr>
        <p:txBody>
          <a:bodyPr lIns="144000" tIns="144000" rIns="144000" bIns="144000" numCol="1" spcCol="360000">
            <a:spAutoFit/>
          </a:bodyPr>
          <a:lstStyle>
            <a:lvl1pPr marL="0" indent="0">
              <a:lnSpc>
                <a:spcPct val="100000"/>
              </a:lnSpc>
              <a:spcBef>
                <a:spcPts val="0"/>
              </a:spcBef>
              <a:buClr>
                <a:srgbClr val="D8232A"/>
              </a:buClr>
              <a:buSzPct val="150000"/>
              <a:buFontTx/>
              <a:buNone/>
              <a:defRPr sz="1300" baseline="0">
                <a:solidFill>
                  <a:schemeClr val="tx1"/>
                </a:solidFill>
                <a:latin typeface="Arial" charset="0"/>
              </a:defRPr>
            </a:lvl1pPr>
          </a:lstStyle>
          <a:p>
            <a:pPr lvl="0"/>
            <a:r>
              <a:rPr lang="de-DE" dirty="0" smtClean="0"/>
              <a:t>Wichtigen Punkt aufzählen </a:t>
            </a:r>
            <a:r>
              <a:rPr lang="de-DE" dirty="0" err="1" smtClean="0"/>
              <a:t>max</a:t>
            </a:r>
            <a:r>
              <a:rPr lang="de-DE" dirty="0" smtClean="0"/>
              <a:t> 3 Zeilen. Auf Grund der Animation immer am unteren Ende einer Seite </a:t>
            </a:r>
            <a:r>
              <a:rPr lang="de-DE" dirty="0" err="1" smtClean="0"/>
              <a:t>plazieren</a:t>
            </a:r>
            <a:r>
              <a:rPr lang="de-DE" dirty="0" smtClean="0"/>
              <a:t>.</a:t>
            </a:r>
          </a:p>
        </p:txBody>
      </p:sp>
      <p:sp>
        <p:nvSpPr>
          <p:cNvPr id="8" name="Textplatzhalter 3"/>
          <p:cNvSpPr>
            <a:spLocks noGrp="1"/>
          </p:cNvSpPr>
          <p:nvPr>
            <p:ph type="body" sz="quarter" idx="15" hasCustomPrompt="1"/>
          </p:nvPr>
        </p:nvSpPr>
        <p:spPr>
          <a:xfrm>
            <a:off x="755651" y="4698214"/>
            <a:ext cx="3672334" cy="432197"/>
          </a:xfrm>
          <a:prstGeom prst="rect">
            <a:avLst/>
          </a:prstGeom>
          <a:solidFill>
            <a:srgbClr val="D8232A"/>
          </a:solidFill>
        </p:spPr>
        <p:txBody>
          <a:bodyPr lIns="144000" tIns="144000" rIns="144000" bIns="144000" numCol="1" spcCol="360000"/>
          <a:lstStyle>
            <a:lvl1pPr marL="0" indent="0">
              <a:lnSpc>
                <a:spcPct val="100000"/>
              </a:lnSpc>
              <a:spcBef>
                <a:spcPts val="0"/>
              </a:spcBef>
              <a:buFontTx/>
              <a:buNone/>
              <a:defRPr sz="1300" cap="all" baseline="0">
                <a:solidFill>
                  <a:schemeClr val="bg1"/>
                </a:solidFill>
                <a:latin typeface="Arial" charset="0"/>
              </a:defRPr>
            </a:lvl1pPr>
          </a:lstStyle>
          <a:p>
            <a:pPr lvl="0"/>
            <a:r>
              <a:rPr lang="de-DE" dirty="0" smtClean="0"/>
              <a:t>TITEL EINFÜGEN (z.B.: TIPP)</a:t>
            </a:r>
            <a:endParaRPr lang="de-DE" dirty="0"/>
          </a:p>
        </p:txBody>
      </p:sp>
      <p:sp>
        <p:nvSpPr>
          <p:cNvPr id="7" name="Textplatzhalter 3"/>
          <p:cNvSpPr>
            <a:spLocks noGrp="1"/>
          </p:cNvSpPr>
          <p:nvPr>
            <p:ph type="body" sz="quarter" idx="16" hasCustomPrompt="1"/>
          </p:nvPr>
        </p:nvSpPr>
        <p:spPr>
          <a:xfrm>
            <a:off x="4708630" y="1844674"/>
            <a:ext cx="3672334" cy="4159471"/>
          </a:xfrm>
          <a:prstGeom prst="rect">
            <a:avLst/>
          </a:prstGeom>
        </p:spPr>
        <p:txBody>
          <a:bodyPr lIns="0" tIns="0" rIns="0" bIns="0" numCol="1" spcCol="360000"/>
          <a:lstStyle>
            <a:lvl1pPr marL="342900" indent="-342900">
              <a:lnSpc>
                <a:spcPct val="100000"/>
              </a:lnSpc>
              <a:spcBef>
                <a:spcPts val="0"/>
              </a:spcBef>
              <a:buClr>
                <a:srgbClr val="D8232A"/>
              </a:buClr>
              <a:buSzPct val="100000"/>
              <a:buFont typeface="+mj-lt"/>
              <a:buAutoNum type="arabicPeriod"/>
              <a:defRPr sz="1300" baseline="0">
                <a:solidFill>
                  <a:schemeClr val="tx1"/>
                </a:solidFill>
                <a:latin typeface="Arial" charset="0"/>
              </a:defRPr>
            </a:lvl1pPr>
          </a:lstStyle>
          <a:p>
            <a:pPr lvl="0"/>
            <a:r>
              <a:rPr lang="de-DE" dirty="0" smtClean="0"/>
              <a:t>Aufzählung mit Nummerierung oder </a:t>
            </a:r>
            <a:r>
              <a:rPr lang="de-DE" dirty="0" err="1" smtClean="0"/>
              <a:t>BulletPoints</a:t>
            </a:r>
            <a:r>
              <a:rPr lang="de-DE" dirty="0" smtClean="0"/>
              <a:t> einfügen</a:t>
            </a:r>
          </a:p>
          <a:p>
            <a:pPr lvl="0"/>
            <a:endParaRPr lang="de-DE" dirty="0" smtClean="0"/>
          </a:p>
          <a:p>
            <a:pPr lvl="0"/>
            <a:r>
              <a:rPr lang="de-DE" dirty="0" smtClean="0"/>
              <a:t>oder Text (</a:t>
            </a:r>
            <a:r>
              <a:rPr lang="de-DE" dirty="0" err="1" smtClean="0"/>
              <a:t>BulletPoints</a:t>
            </a:r>
            <a:r>
              <a:rPr lang="de-DE" dirty="0" smtClean="0"/>
              <a:t> löschen)</a:t>
            </a:r>
          </a:p>
          <a:p>
            <a:pPr lvl="0"/>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9"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188130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 calcmode="lin" valueType="num">
                                      <p:cBhvr additive="base">
                                        <p:cTn id="7" dur="500" fill="hold"/>
                                        <p:tgtEl>
                                          <p:spTgt spid="8">
                                            <p:bg/>
                                          </p:spTgt>
                                        </p:tgtEl>
                                        <p:attrNameLst>
                                          <p:attrName>ppt_x</p:attrName>
                                        </p:attrNameLst>
                                      </p:cBhvr>
                                      <p:tavLst>
                                        <p:tav tm="0">
                                          <p:val>
                                            <p:strVal val="0-#ppt_w/2"/>
                                          </p:val>
                                        </p:tav>
                                        <p:tav tm="100000">
                                          <p:val>
                                            <p:strVal val="#ppt_x"/>
                                          </p:val>
                                        </p:tav>
                                      </p:tavLst>
                                    </p:anim>
                                    <p:anim calcmode="lin" valueType="num">
                                      <p:cBhvr additive="base">
                                        <p:cTn id="8" dur="500" fill="hold"/>
                                        <p:tgtEl>
                                          <p:spTgt spid="8">
                                            <p:bg/>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anim calcmode="lin" valueType="num">
                                      <p:cBhvr additive="base">
                                        <p:cTn id="11" dur="500" fill="hold"/>
                                        <p:tgtEl>
                                          <p:spTgt spid="8">
                                            <p:txEl>
                                              <p:pRg st="0" end="0"/>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8">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ID="42" presetClass="entr" presetSubtype="0" fill="hold" grpId="0" nodeType="afterEffect">
                                  <p:stCondLst>
                                    <p:cond delay="0"/>
                                  </p:stCondLst>
                                  <p:childTnLst>
                                    <p:set>
                                      <p:cBhvr>
                                        <p:cTn id="15" dur="1" fill="hold">
                                          <p:stCondLst>
                                            <p:cond delay="0"/>
                                          </p:stCondLst>
                                        </p:cTn>
                                        <p:tgtEl>
                                          <p:spTgt spid="6">
                                            <p:bg/>
                                          </p:spTgt>
                                        </p:tgtEl>
                                        <p:attrNameLst>
                                          <p:attrName>style.visibility</p:attrName>
                                        </p:attrNameLst>
                                      </p:cBhvr>
                                      <p:to>
                                        <p:strVal val="visible"/>
                                      </p:to>
                                    </p:set>
                                    <p:animEffect transition="in" filter="fade">
                                      <p:cBhvr>
                                        <p:cTn id="16" dur="1000"/>
                                        <p:tgtEl>
                                          <p:spTgt spid="6">
                                            <p:bg/>
                                          </p:spTgt>
                                        </p:tgtEl>
                                      </p:cBhvr>
                                    </p:animEffect>
                                    <p:anim calcmode="lin" valueType="num">
                                      <p:cBhvr>
                                        <p:cTn id="17" dur="1000" fill="hold"/>
                                        <p:tgtEl>
                                          <p:spTgt spid="6">
                                            <p:bg/>
                                          </p:spTgt>
                                        </p:tgtEl>
                                        <p:attrNameLst>
                                          <p:attrName>ppt_x</p:attrName>
                                        </p:attrNameLst>
                                      </p:cBhvr>
                                      <p:tavLst>
                                        <p:tav tm="0">
                                          <p:val>
                                            <p:strVal val="#ppt_x"/>
                                          </p:val>
                                        </p:tav>
                                        <p:tav tm="100000">
                                          <p:val>
                                            <p:strVal val="#ppt_x"/>
                                          </p:val>
                                        </p:tav>
                                      </p:tavLst>
                                    </p:anim>
                                    <p:anim calcmode="lin" valueType="num">
                                      <p:cBhvr>
                                        <p:cTn id="18" dur="1000" fill="hold"/>
                                        <p:tgtEl>
                                          <p:spTgt spid="6">
                                            <p:bg/>
                                          </p:spTgt>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Effect transition="in" filter="fade">
                                      <p:cBhvr>
                                        <p:cTn id="21" dur="1000"/>
                                        <p:tgtEl>
                                          <p:spTgt spid="6">
                                            <p:txEl>
                                              <p:pRg st="0" end="0"/>
                                            </p:txEl>
                                          </p:spTgt>
                                        </p:tgtEl>
                                      </p:cBhvr>
                                    </p:animEffect>
                                    <p:anim calcmode="lin" valueType="num">
                                      <p:cBhvr>
                                        <p:cTn id="22"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nimBg="1">
        <p:tmplLst>
          <p:tmpl>
            <p:tnLst>
              <p:par>
                <p:cTn presetID="42" presetClass="entr" presetSubtype="0" fill="hold" nodeType="after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1000"/>
                        <p:tgtEl>
                          <p:spTgt spid="6"/>
                        </p:tgtEl>
                      </p:cBhvr>
                    </p:animEffect>
                    <p:anim calcmode="lin" valueType="num">
                      <p:cBhvr>
                        <p:cTn dur="1000" fill="hold"/>
                        <p:tgtEl>
                          <p:spTgt spid="6"/>
                        </p:tgtEl>
                        <p:attrNameLst>
                          <p:attrName>ppt_x</p:attrName>
                        </p:attrNameLst>
                      </p:cBhvr>
                      <p:tavLst>
                        <p:tav tm="0">
                          <p:val>
                            <p:strVal val="#ppt_x"/>
                          </p:val>
                        </p:tav>
                        <p:tav tm="100000">
                          <p:val>
                            <p:strVal val="#ppt_x"/>
                          </p:val>
                        </p:tav>
                      </p:tavLst>
                    </p:anim>
                    <p:anim calcmode="lin" valueType="num">
                      <p:cBhvr>
                        <p:cTn dur="1000" fill="hold"/>
                        <p:tgtEl>
                          <p:spTgt spid="6"/>
                        </p:tgtEl>
                        <p:attrNameLst>
                          <p:attrName>ppt_y</p:attrName>
                        </p:attrNameLst>
                      </p:cBhvr>
                      <p:tavLst>
                        <p:tav tm="0">
                          <p:val>
                            <p:strVal val="#ppt_y+.1"/>
                          </p:val>
                        </p:tav>
                        <p:tav tm="100000">
                          <p:val>
                            <p:strVal val="#ppt_y"/>
                          </p:val>
                        </p:tav>
                      </p:tavLst>
                    </p:anim>
                  </p:childTnLst>
                </p:cTn>
              </p:par>
            </p:tnLst>
          </p:tmpl>
          <p:tmpl lvl="1">
            <p:tnLst>
              <p:par>
                <p:cTn presetID="42" presetClass="entr" presetSubtype="0" fill="hold" nodeType="withEffect">
                  <p:stCondLst>
                    <p:cond delay="0"/>
                  </p:stCondLst>
                  <p:childTnLst>
                    <p:set>
                      <p:cBhvr>
                        <p:cTn dur="1" fill="hold">
                          <p:stCondLst>
                            <p:cond delay="0"/>
                          </p:stCondLst>
                        </p:cTn>
                        <p:tgtEl>
                          <p:spTgt spid="6"/>
                        </p:tgtEl>
                        <p:attrNameLst>
                          <p:attrName>style.visibility</p:attrName>
                        </p:attrNameLst>
                      </p:cBhvr>
                      <p:to>
                        <p:strVal val="visible"/>
                      </p:to>
                    </p:set>
                    <p:animEffect transition="in" filter="fade">
                      <p:cBhvr>
                        <p:cTn dur="1000"/>
                        <p:tgtEl>
                          <p:spTgt spid="6"/>
                        </p:tgtEl>
                      </p:cBhvr>
                    </p:animEffect>
                    <p:anim calcmode="lin" valueType="num">
                      <p:cBhvr>
                        <p:cTn dur="1000" fill="hold"/>
                        <p:tgtEl>
                          <p:spTgt spid="6"/>
                        </p:tgtEl>
                        <p:attrNameLst>
                          <p:attrName>ppt_x</p:attrName>
                        </p:attrNameLst>
                      </p:cBhvr>
                      <p:tavLst>
                        <p:tav tm="0">
                          <p:val>
                            <p:strVal val="#ppt_x"/>
                          </p:val>
                        </p:tav>
                        <p:tav tm="100000">
                          <p:val>
                            <p:strVal val="#ppt_x"/>
                          </p:val>
                        </p:tav>
                      </p:tavLst>
                    </p:anim>
                    <p:anim calcmode="lin" valueType="num">
                      <p:cBhvr>
                        <p:cTn dur="1000" fill="hold"/>
                        <p:tgtEl>
                          <p:spTgt spid="6"/>
                        </p:tgtEl>
                        <p:attrNameLst>
                          <p:attrName>ppt_y</p:attrName>
                        </p:attrNameLst>
                      </p:cBhvr>
                      <p:tavLst>
                        <p:tav tm="0">
                          <p:val>
                            <p:strVal val="#ppt_y+.1"/>
                          </p:val>
                        </p:tav>
                        <p:tav tm="100000">
                          <p:val>
                            <p:strVal val="#ppt_y"/>
                          </p:val>
                        </p:tav>
                      </p:tavLst>
                    </p:anim>
                  </p:childTnLst>
                </p:cTn>
              </p:par>
            </p:tnLst>
          </p:tmpl>
        </p:tmplLst>
      </p:bldP>
      <p:bldP spid="8" grpId="0" uiExpand="1" build="p" animBg="1">
        <p:tmplLst>
          <p:tmpl>
            <p:tnLst>
              <p:par>
                <p:cTn presetID="2" presetClass="entr" presetSubtype="8" fill="hold" nodeType="click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0-#ppt_w/2"/>
                          </p:val>
                        </p:tav>
                        <p:tav tm="100000">
                          <p:val>
                            <p:strVal val="#ppt_x"/>
                          </p:val>
                        </p:tav>
                      </p:tavLst>
                    </p:anim>
                    <p:anim calcmode="lin" valueType="num">
                      <p:cBhvr additive="base">
                        <p:cTn dur="500" fill="hold"/>
                        <p:tgtEl>
                          <p:spTgt spid="8"/>
                        </p:tgtEl>
                        <p:attrNameLst>
                          <p:attrName>ppt_y</p:attrName>
                        </p:attrNameLst>
                      </p:cBhvr>
                      <p:tavLst>
                        <p:tav tm="0">
                          <p:val>
                            <p:strVal val="#ppt_y"/>
                          </p:val>
                        </p:tav>
                        <p:tav tm="100000">
                          <p:val>
                            <p:strVal val="#ppt_y"/>
                          </p:val>
                        </p:tav>
                      </p:tavLst>
                    </p:anim>
                  </p:childTnLst>
                </p:cTn>
              </p:par>
            </p:tnLst>
          </p:tmpl>
          <p:tmpl lvl="1">
            <p:tnLst>
              <p:par>
                <p:cTn presetID="2" presetClass="entr" presetSubtype="8" fill="hold" nodeType="withEffect">
                  <p:stCondLst>
                    <p:cond delay="0"/>
                  </p:stCondLst>
                  <p:childTnLst>
                    <p:set>
                      <p:cBhvr>
                        <p:cTn dur="1" fill="hold">
                          <p:stCondLst>
                            <p:cond delay="0"/>
                          </p:stCondLst>
                        </p:cTn>
                        <p:tgtEl>
                          <p:spTgt spid="8"/>
                        </p:tgtEl>
                        <p:attrNameLst>
                          <p:attrName>style.visibility</p:attrName>
                        </p:attrNameLst>
                      </p:cBhvr>
                      <p:to>
                        <p:strVal val="visible"/>
                      </p:to>
                    </p:set>
                    <p:anim calcmode="lin" valueType="num">
                      <p:cBhvr additive="base">
                        <p:cTn dur="500" fill="hold"/>
                        <p:tgtEl>
                          <p:spTgt spid="8"/>
                        </p:tgtEl>
                        <p:attrNameLst>
                          <p:attrName>ppt_x</p:attrName>
                        </p:attrNameLst>
                      </p:cBhvr>
                      <p:tavLst>
                        <p:tav tm="0">
                          <p:val>
                            <p:strVal val="0-#ppt_w/2"/>
                          </p:val>
                        </p:tav>
                        <p:tav tm="100000">
                          <p:val>
                            <p:strVal val="#ppt_x"/>
                          </p:val>
                        </p:tav>
                      </p:tavLst>
                    </p:anim>
                    <p:anim calcmode="lin" valueType="num">
                      <p:cBhvr additive="base">
                        <p:cTn dur="500" fill="hold"/>
                        <p:tgtEl>
                          <p:spTgt spid="8"/>
                        </p:tgtEl>
                        <p:attrNameLst>
                          <p:attrName>ppt_y</p:attrName>
                        </p:attrNameLst>
                      </p:cBhvr>
                      <p:tavLst>
                        <p:tav tm="0">
                          <p:val>
                            <p:strVal val="#ppt_y"/>
                          </p:val>
                        </p:tav>
                        <p:tav tm="100000">
                          <p:val>
                            <p:strVal val="#ppt_y"/>
                          </p:val>
                        </p:tav>
                      </p:tavLst>
                    </p:anim>
                  </p:childTnLst>
                </p:cTn>
              </p:par>
            </p:tnLst>
          </p:tmpl>
        </p:tmplLst>
      </p:bldP>
    </p:bld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elle Aufzählung">
    <p:spTree>
      <p:nvGrpSpPr>
        <p:cNvPr id="1" name=""/>
        <p:cNvGrpSpPr/>
        <p:nvPr/>
      </p:nvGrpSpPr>
      <p:grpSpPr>
        <a:xfrm>
          <a:off x="0" y="0"/>
          <a:ext cx="0" cy="0"/>
          <a:chOff x="0" y="0"/>
          <a:chExt cx="0" cy="0"/>
        </a:xfrm>
      </p:grpSpPr>
      <p:sp>
        <p:nvSpPr>
          <p:cNvPr id="6" name="Tabellenplatzhalter 5"/>
          <p:cNvSpPr>
            <a:spLocks noGrp="1"/>
          </p:cNvSpPr>
          <p:nvPr>
            <p:ph type="tbl" sz="quarter" idx="13" hasCustomPrompt="1"/>
          </p:nvPr>
        </p:nvSpPr>
        <p:spPr>
          <a:xfrm>
            <a:off x="755650" y="1844674"/>
            <a:ext cx="7632700" cy="4176713"/>
          </a:xfrm>
          <a:prstGeom prst="rect">
            <a:avLst/>
          </a:prstGeom>
        </p:spPr>
        <p:txBody>
          <a:bodyPr/>
          <a:lstStyle>
            <a:lvl1pPr>
              <a:defRPr sz="1300" baseline="0">
                <a:solidFill>
                  <a:schemeClr val="tx1"/>
                </a:solidFill>
                <a:latin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r>
              <a:rPr lang="de-DE" dirty="0" smtClean="0"/>
              <a:t>Tabelle grauer Hintergrund und </a:t>
            </a:r>
            <a:r>
              <a:rPr lang="de-DE" dirty="0" err="1" smtClean="0"/>
              <a:t>weisser</a:t>
            </a:r>
            <a:r>
              <a:rPr lang="de-DE" dirty="0" smtClean="0"/>
              <a:t> Rand einfügen</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Tree>
    <p:extLst>
      <p:ext uri="{BB962C8B-B14F-4D97-AF65-F5344CB8AC3E}">
        <p14:creationId xmlns:p14="http://schemas.microsoft.com/office/powerpoint/2010/main" val="184189104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abelle Spalten">
    <p:spTree>
      <p:nvGrpSpPr>
        <p:cNvPr id="1" name=""/>
        <p:cNvGrpSpPr/>
        <p:nvPr/>
      </p:nvGrpSpPr>
      <p:grpSpPr>
        <a:xfrm>
          <a:off x="0" y="0"/>
          <a:ext cx="0" cy="0"/>
          <a:chOff x="0" y="0"/>
          <a:chExt cx="0" cy="0"/>
        </a:xfrm>
      </p:grpSpPr>
      <p:sp>
        <p:nvSpPr>
          <p:cNvPr id="6" name="Tabellenplatzhalter 5"/>
          <p:cNvSpPr>
            <a:spLocks noGrp="1"/>
          </p:cNvSpPr>
          <p:nvPr>
            <p:ph type="tbl" sz="quarter" idx="13" hasCustomPrompt="1"/>
          </p:nvPr>
        </p:nvSpPr>
        <p:spPr>
          <a:xfrm>
            <a:off x="755650" y="1844674"/>
            <a:ext cx="7632700" cy="4176713"/>
          </a:xfrm>
          <a:prstGeom prst="rect">
            <a:avLst/>
          </a:prstGeom>
        </p:spPr>
        <p:txBody>
          <a:bodyPr/>
          <a:lstStyle>
            <a:lvl1pPr>
              <a:defRPr sz="1300" baseline="0">
                <a:solidFill>
                  <a:schemeClr val="tx1"/>
                </a:solidFill>
                <a:latin typeface="Arial" charset="0"/>
              </a:defRPr>
            </a:lvl1pPr>
          </a:lstStyle>
          <a:p>
            <a:pPr marL="228600" marR="0" lvl="0" indent="-228600" algn="l" defTabSz="914400" rtl="0" eaLnBrk="1" fontAlgn="auto" latinLnBrk="0" hangingPunct="1">
              <a:lnSpc>
                <a:spcPct val="90000"/>
              </a:lnSpc>
              <a:spcBef>
                <a:spcPts val="1000"/>
              </a:spcBef>
              <a:spcAft>
                <a:spcPts val="0"/>
              </a:spcAft>
              <a:buClrTx/>
              <a:buSzTx/>
              <a:buFont typeface="Arial"/>
              <a:buNone/>
              <a:tabLst/>
              <a:defRPr/>
            </a:pPr>
            <a:r>
              <a:rPr lang="de-DE" dirty="0" smtClean="0"/>
              <a:t>Tabelle grauer Hintergrund und </a:t>
            </a:r>
            <a:r>
              <a:rPr lang="de-DE" dirty="0" err="1" smtClean="0"/>
              <a:t>weisser</a:t>
            </a:r>
            <a:r>
              <a:rPr lang="de-DE" dirty="0" smtClean="0"/>
              <a:t> Rand einfügen</a:t>
            </a:r>
            <a:endParaRPr lang="de-DE" dirty="0"/>
          </a:p>
        </p:txBody>
      </p:sp>
      <p:sp>
        <p:nvSpPr>
          <p:cNvPr id="2" name="Titel 1"/>
          <p:cNvSpPr>
            <a:spLocks noGrp="1"/>
          </p:cNvSpPr>
          <p:nvPr>
            <p:ph type="title"/>
          </p:nvPr>
        </p:nvSpPr>
        <p:spPr/>
        <p:txBody>
          <a:bodyPr/>
          <a:lstStyle/>
          <a:p>
            <a:r>
              <a:rPr lang="de-DE" dirty="0" smtClean="0"/>
              <a:t>Mastertitelformat bearbeiten</a:t>
            </a:r>
            <a:endParaRPr lang="de-DE" dirty="0"/>
          </a:p>
        </p:txBody>
      </p:sp>
      <p:sp>
        <p:nvSpPr>
          <p:cNvPr id="5"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4632500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 Bild groß">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50" y="1854355"/>
            <a:ext cx="7632700" cy="4167033"/>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5"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139592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 Bild gross mit Bildunterschrift">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50" y="1844675"/>
            <a:ext cx="7632700" cy="3456533"/>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5" name="Textplatzhalter 3"/>
          <p:cNvSpPr>
            <a:spLocks noGrp="1"/>
          </p:cNvSpPr>
          <p:nvPr>
            <p:ph type="body" sz="quarter" idx="15" hasCustomPrompt="1"/>
          </p:nvPr>
        </p:nvSpPr>
        <p:spPr>
          <a:xfrm>
            <a:off x="755685" y="5373216"/>
            <a:ext cx="7632665" cy="648172"/>
          </a:xfrm>
          <a:prstGeom prst="rect">
            <a:avLst/>
          </a:prstGeom>
        </p:spPr>
        <p:txBody>
          <a:bodyPr lIns="0" tIns="0" rIns="0" bIns="0" numCol="1" spcCol="360000"/>
          <a:lstStyle>
            <a:lvl1pPr marL="0" indent="0">
              <a:lnSpc>
                <a:spcPct val="100000"/>
              </a:lnSpc>
              <a:spcBef>
                <a:spcPts val="0"/>
              </a:spcBef>
              <a:buFontTx/>
              <a:buNone/>
              <a:defRPr sz="900" baseline="0">
                <a:solidFill>
                  <a:schemeClr val="tx1">
                    <a:lumMod val="65000"/>
                    <a:lumOff val="35000"/>
                  </a:schemeClr>
                </a:solidFill>
                <a:latin typeface="Arial" charset="0"/>
              </a:defRPr>
            </a:lvl1pPr>
          </a:lstStyle>
          <a:p>
            <a:pPr lvl="0"/>
            <a:r>
              <a:rPr lang="de-DE" dirty="0" smtClean="0"/>
              <a:t>Bei Bedarf Bildunterschrift und Informationen eingeben</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179307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Bilder gross">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83" y="1844674"/>
            <a:ext cx="3672301" cy="4176714"/>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7" name="Bildplatzhalter 5"/>
          <p:cNvSpPr>
            <a:spLocks noGrp="1"/>
          </p:cNvSpPr>
          <p:nvPr>
            <p:ph type="pic" sz="quarter" idx="14" hasCustomPrompt="1"/>
          </p:nvPr>
        </p:nvSpPr>
        <p:spPr>
          <a:xfrm>
            <a:off x="4716121" y="1844675"/>
            <a:ext cx="3672301" cy="4176714"/>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8"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646840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 Bild und Text/Aufzählung">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83" y="1844674"/>
            <a:ext cx="3672301" cy="4176714"/>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9" name="Textplatzhalter 3"/>
          <p:cNvSpPr>
            <a:spLocks noGrp="1"/>
          </p:cNvSpPr>
          <p:nvPr>
            <p:ph type="body" sz="quarter" idx="17" hasCustomPrompt="1"/>
          </p:nvPr>
        </p:nvSpPr>
        <p:spPr>
          <a:xfrm>
            <a:off x="4716016" y="1844675"/>
            <a:ext cx="3672406" cy="4176713"/>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smtClean="0"/>
              <a:t>Text oder Aufzählung einfügen</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1787536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Bilder und Text">
    <p:spTree>
      <p:nvGrpSpPr>
        <p:cNvPr id="1" name=""/>
        <p:cNvGrpSpPr/>
        <p:nvPr/>
      </p:nvGrpSpPr>
      <p:grpSpPr>
        <a:xfrm>
          <a:off x="0" y="0"/>
          <a:ext cx="0" cy="0"/>
          <a:chOff x="0" y="0"/>
          <a:chExt cx="0" cy="0"/>
        </a:xfrm>
      </p:grpSpPr>
      <p:sp>
        <p:nvSpPr>
          <p:cNvPr id="6" name="Bildplatzhalter 5"/>
          <p:cNvSpPr>
            <a:spLocks noGrp="1"/>
          </p:cNvSpPr>
          <p:nvPr>
            <p:ph type="pic" sz="quarter" idx="13" hasCustomPrompt="1"/>
          </p:nvPr>
        </p:nvSpPr>
        <p:spPr>
          <a:xfrm>
            <a:off x="755683" y="1844674"/>
            <a:ext cx="3672301" cy="2880470"/>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7" name="Textplatzhalter 3"/>
          <p:cNvSpPr>
            <a:spLocks noGrp="1"/>
          </p:cNvSpPr>
          <p:nvPr>
            <p:ph type="body" sz="quarter" idx="15" hasCustomPrompt="1"/>
          </p:nvPr>
        </p:nvSpPr>
        <p:spPr>
          <a:xfrm>
            <a:off x="755685" y="4819126"/>
            <a:ext cx="3672299" cy="1202262"/>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8" name="Bildplatzhalter 5"/>
          <p:cNvSpPr>
            <a:spLocks noGrp="1"/>
          </p:cNvSpPr>
          <p:nvPr>
            <p:ph type="pic" sz="quarter" idx="16" hasCustomPrompt="1"/>
          </p:nvPr>
        </p:nvSpPr>
        <p:spPr>
          <a:xfrm>
            <a:off x="4716016" y="1844674"/>
            <a:ext cx="3672406" cy="2880470"/>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9" name="Textplatzhalter 3"/>
          <p:cNvSpPr>
            <a:spLocks noGrp="1"/>
          </p:cNvSpPr>
          <p:nvPr>
            <p:ph type="body" sz="quarter" idx="17" hasCustomPrompt="1"/>
          </p:nvPr>
        </p:nvSpPr>
        <p:spPr>
          <a:xfrm>
            <a:off x="4716016" y="4819126"/>
            <a:ext cx="3672406" cy="1202262"/>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10"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58906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Bilder und Text">
    <p:spTree>
      <p:nvGrpSpPr>
        <p:cNvPr id="1" name=""/>
        <p:cNvGrpSpPr/>
        <p:nvPr/>
      </p:nvGrpSpPr>
      <p:grpSpPr>
        <a:xfrm>
          <a:off x="0" y="0"/>
          <a:ext cx="0" cy="0"/>
          <a:chOff x="0" y="0"/>
          <a:chExt cx="0" cy="0"/>
        </a:xfrm>
      </p:grpSpPr>
      <p:sp>
        <p:nvSpPr>
          <p:cNvPr id="6" name="Bildplatzhalter 5"/>
          <p:cNvSpPr>
            <a:spLocks noGrp="1" noChangeAspect="1"/>
          </p:cNvSpPr>
          <p:nvPr>
            <p:ph type="pic" sz="quarter" idx="13" hasCustomPrompt="1"/>
          </p:nvPr>
        </p:nvSpPr>
        <p:spPr>
          <a:xfrm>
            <a:off x="755649" y="1844675"/>
            <a:ext cx="2415600" cy="2415600"/>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7" name="Textplatzhalter 3"/>
          <p:cNvSpPr>
            <a:spLocks noGrp="1"/>
          </p:cNvSpPr>
          <p:nvPr>
            <p:ph type="body" sz="quarter" idx="15" hasCustomPrompt="1"/>
          </p:nvPr>
        </p:nvSpPr>
        <p:spPr>
          <a:xfrm>
            <a:off x="763097" y="4317364"/>
            <a:ext cx="2412000" cy="1692000"/>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10" name="Bildplatzhalter 5"/>
          <p:cNvSpPr>
            <a:spLocks noGrp="1" noChangeAspect="1"/>
          </p:cNvSpPr>
          <p:nvPr>
            <p:ph type="pic" sz="quarter" idx="16" hasCustomPrompt="1"/>
          </p:nvPr>
        </p:nvSpPr>
        <p:spPr>
          <a:xfrm>
            <a:off x="5972750" y="1844675"/>
            <a:ext cx="2415600" cy="2415600"/>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11" name="Textplatzhalter 3"/>
          <p:cNvSpPr>
            <a:spLocks noGrp="1"/>
          </p:cNvSpPr>
          <p:nvPr>
            <p:ph type="body" sz="quarter" idx="17" hasCustomPrompt="1"/>
          </p:nvPr>
        </p:nvSpPr>
        <p:spPr>
          <a:xfrm>
            <a:off x="5980198" y="4317364"/>
            <a:ext cx="2412000" cy="1692000"/>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15" name="Bildplatzhalter 5"/>
          <p:cNvSpPr>
            <a:spLocks noGrp="1" noChangeAspect="1"/>
          </p:cNvSpPr>
          <p:nvPr>
            <p:ph type="pic" sz="quarter" idx="18" hasCustomPrompt="1"/>
          </p:nvPr>
        </p:nvSpPr>
        <p:spPr>
          <a:xfrm>
            <a:off x="3367923" y="1844675"/>
            <a:ext cx="2415600" cy="2415600"/>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16" name="Textplatzhalter 3"/>
          <p:cNvSpPr>
            <a:spLocks noGrp="1"/>
          </p:cNvSpPr>
          <p:nvPr>
            <p:ph type="body" sz="quarter" idx="19" hasCustomPrompt="1"/>
          </p:nvPr>
        </p:nvSpPr>
        <p:spPr>
          <a:xfrm>
            <a:off x="3375371" y="4317364"/>
            <a:ext cx="2412000" cy="1692000"/>
          </a:xfrm>
          <a:prstGeom prst="rect">
            <a:avLst/>
          </a:prstGeom>
        </p:spPr>
        <p:txBody>
          <a:bodyPr lIns="0" tIns="0" rIns="0" bIns="0" numCol="1"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12"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1802833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5"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auptkapitel">
    <p:spTree>
      <p:nvGrpSpPr>
        <p:cNvPr id="1" name=""/>
        <p:cNvGrpSpPr/>
        <p:nvPr/>
      </p:nvGrpSpPr>
      <p:grpSpPr>
        <a:xfrm>
          <a:off x="0" y="0"/>
          <a:ext cx="0" cy="0"/>
          <a:chOff x="0" y="0"/>
          <a:chExt cx="0" cy="0"/>
        </a:xfrm>
      </p:grpSpPr>
      <p:pic>
        <p:nvPicPr>
          <p:cNvPr id="5" name="Bild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832997" y="6145799"/>
            <a:ext cx="1203499" cy="576000"/>
          </a:xfrm>
          <a:prstGeom prst="rect">
            <a:avLst/>
          </a:prstGeom>
        </p:spPr>
      </p:pic>
      <p:sp>
        <p:nvSpPr>
          <p:cNvPr id="20" name="Bildplatzhalter 19"/>
          <p:cNvSpPr>
            <a:spLocks noGrp="1"/>
          </p:cNvSpPr>
          <p:nvPr>
            <p:ph type="pic" sz="quarter" idx="12" hasCustomPrompt="1"/>
          </p:nvPr>
        </p:nvSpPr>
        <p:spPr>
          <a:xfrm>
            <a:off x="0" y="0"/>
            <a:ext cx="9144000" cy="6858000"/>
          </a:xfrm>
          <a:prstGeom prst="foldedCorner">
            <a:avLst>
              <a:gd name="adj" fmla="val 25883"/>
            </a:avLst>
          </a:prstGeom>
        </p:spPr>
        <p:txBody>
          <a:bodyPr/>
          <a:lstStyle>
            <a:lvl1pPr marL="0" indent="0">
              <a:buFontTx/>
              <a:buNone/>
              <a:defRPr baseline="0">
                <a:latin typeface="Arial" charset="0"/>
              </a:defRPr>
            </a:lvl1pPr>
          </a:lstStyle>
          <a:p>
            <a:r>
              <a:rPr lang="de-DE" dirty="0" smtClean="0"/>
              <a:t>Zum Einfügen eines Bildes auf das Bildsymbol klicken</a:t>
            </a:r>
            <a:endParaRPr lang="de-DE" dirty="0"/>
          </a:p>
        </p:txBody>
      </p:sp>
      <p:sp>
        <p:nvSpPr>
          <p:cNvPr id="6" name="Untertitel 2"/>
          <p:cNvSpPr>
            <a:spLocks noGrp="1"/>
          </p:cNvSpPr>
          <p:nvPr>
            <p:ph type="subTitle" idx="1"/>
          </p:nvPr>
        </p:nvSpPr>
        <p:spPr>
          <a:xfrm>
            <a:off x="0" y="4293792"/>
            <a:ext cx="9144000" cy="452940"/>
          </a:xfrm>
          <a:prstGeom prst="rect">
            <a:avLst/>
          </a:prstGeom>
          <a:solidFill>
            <a:schemeClr val="bg1">
              <a:alpha val="60000"/>
            </a:schemeClr>
          </a:solidFill>
        </p:spPr>
        <p:txBody>
          <a:bodyPr wrap="square" lIns="756000" tIns="36000" rIns="0" bIns="39600">
            <a:spAutoFit/>
          </a:bodyPr>
          <a:lstStyle>
            <a:lvl1pPr marL="0" indent="0" algn="l">
              <a:lnSpc>
                <a:spcPct val="100000"/>
              </a:lnSpc>
              <a:buNone/>
              <a:defRPr sz="2400" cap="all" baseline="0">
                <a:solidFill>
                  <a:schemeClr val="accent4"/>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7" name="Titel 1"/>
          <p:cNvSpPr>
            <a:spLocks noGrp="1"/>
          </p:cNvSpPr>
          <p:nvPr>
            <p:ph type="title"/>
          </p:nvPr>
        </p:nvSpPr>
        <p:spPr>
          <a:xfrm>
            <a:off x="0" y="3573016"/>
            <a:ext cx="9144000" cy="657479"/>
          </a:xfrm>
          <a:prstGeom prst="rect">
            <a:avLst/>
          </a:prstGeom>
          <a:solidFill>
            <a:schemeClr val="bg1">
              <a:alpha val="60000"/>
            </a:schemeClr>
          </a:solidFill>
        </p:spPr>
        <p:txBody>
          <a:bodyPr wrap="square" lIns="756000" tIns="36000" rIns="0" bIns="36000" anchor="b" anchorCtr="0">
            <a:spAutoFit/>
          </a:bodyPr>
          <a:lstStyle>
            <a:lvl1pPr algn="l">
              <a:defRPr sz="3800" cap="all" baseline="0">
                <a:solidFill>
                  <a:schemeClr val="accent1"/>
                </a:solidFill>
                <a:latin typeface="Arial Narrow" charset="0"/>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213215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0.00138 -0.24421 L 4.16667E-6 -2.96296E-6 " pathEditMode="relative" rAng="0" ptsTypes="AA">
                                      <p:cBhvr>
                                        <p:cTn id="6" dur="2000" fill="hold"/>
                                        <p:tgtEl>
                                          <p:spTgt spid="5"/>
                                        </p:tgtEl>
                                        <p:attrNameLst>
                                          <p:attrName>ppt_x</p:attrName>
                                          <p:attrName>ppt_y</p:attrName>
                                        </p:attrNameLst>
                                      </p:cBhvr>
                                      <p:rCtr x="-69" y="121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 Bilder und Text">
    <p:spTree>
      <p:nvGrpSpPr>
        <p:cNvPr id="1" name=""/>
        <p:cNvGrpSpPr/>
        <p:nvPr/>
      </p:nvGrpSpPr>
      <p:grpSpPr>
        <a:xfrm>
          <a:off x="0" y="0"/>
          <a:ext cx="0" cy="0"/>
          <a:chOff x="0" y="0"/>
          <a:chExt cx="0" cy="0"/>
        </a:xfrm>
      </p:grpSpPr>
      <p:sp>
        <p:nvSpPr>
          <p:cNvPr id="6" name="Bildplatzhalter 5"/>
          <p:cNvSpPr>
            <a:spLocks noGrp="1" noChangeAspect="1"/>
          </p:cNvSpPr>
          <p:nvPr>
            <p:ph type="pic" sz="quarter" idx="13" hasCustomPrompt="1"/>
          </p:nvPr>
        </p:nvSpPr>
        <p:spPr>
          <a:xfrm>
            <a:off x="765489" y="1844675"/>
            <a:ext cx="2016238" cy="2016238"/>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15" name="Bildplatzhalter 5"/>
          <p:cNvSpPr>
            <a:spLocks noGrp="1" noChangeAspect="1"/>
          </p:cNvSpPr>
          <p:nvPr>
            <p:ph type="pic" sz="quarter" idx="16" hasCustomPrompt="1"/>
          </p:nvPr>
        </p:nvSpPr>
        <p:spPr>
          <a:xfrm>
            <a:off x="768109" y="4003793"/>
            <a:ext cx="2016238" cy="2016238"/>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16" name="Bildplatzhalter 5"/>
          <p:cNvSpPr>
            <a:spLocks noGrp="1" noChangeAspect="1"/>
          </p:cNvSpPr>
          <p:nvPr>
            <p:ph type="pic" sz="quarter" idx="17" hasCustomPrompt="1"/>
          </p:nvPr>
        </p:nvSpPr>
        <p:spPr>
          <a:xfrm>
            <a:off x="2915816" y="1844675"/>
            <a:ext cx="2016238" cy="2016238"/>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19" name="Bildplatzhalter 5"/>
          <p:cNvSpPr>
            <a:spLocks noGrp="1" noChangeAspect="1"/>
          </p:cNvSpPr>
          <p:nvPr>
            <p:ph type="pic" sz="quarter" idx="18" hasCustomPrompt="1"/>
          </p:nvPr>
        </p:nvSpPr>
        <p:spPr>
          <a:xfrm>
            <a:off x="2915816" y="4003793"/>
            <a:ext cx="2016238" cy="2016238"/>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10"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
        <p:nvSpPr>
          <p:cNvPr id="7" name="Textplatzhalter 6"/>
          <p:cNvSpPr>
            <a:spLocks noGrp="1"/>
          </p:cNvSpPr>
          <p:nvPr>
            <p:ph type="body" sz="quarter" idx="19"/>
          </p:nvPr>
        </p:nvSpPr>
        <p:spPr>
          <a:xfrm>
            <a:off x="5063522" y="1844675"/>
            <a:ext cx="3324827" cy="4175125"/>
          </a:xfrm>
        </p:spPr>
        <p:txBody>
          <a:bodyPr>
            <a:normAutofit/>
          </a:bodyPr>
          <a:lstStyle>
            <a:lvl1pPr marL="0" indent="0">
              <a:lnSpc>
                <a:spcPct val="100000"/>
              </a:lnSpc>
              <a:buFontTx/>
              <a:buNone/>
              <a:defRPr sz="1300">
                <a:latin typeface="Arial" charset="0"/>
              </a:defRPr>
            </a:lvl1pPr>
            <a:lvl2pPr marL="457200" indent="0">
              <a:lnSpc>
                <a:spcPct val="100000"/>
              </a:lnSpc>
              <a:buFontTx/>
              <a:buNone/>
              <a:defRPr sz="1300">
                <a:latin typeface="Arial" charset="0"/>
              </a:defRPr>
            </a:lvl2pPr>
            <a:lvl3pPr marL="914400" indent="0">
              <a:lnSpc>
                <a:spcPct val="100000"/>
              </a:lnSpc>
              <a:buFontTx/>
              <a:buNone/>
              <a:defRPr sz="1300">
                <a:latin typeface="Arial" charset="0"/>
              </a:defRPr>
            </a:lvl3pPr>
            <a:lvl4pPr marL="1371600" indent="0">
              <a:lnSpc>
                <a:spcPct val="100000"/>
              </a:lnSpc>
              <a:buFontTx/>
              <a:buNone/>
              <a:defRPr sz="1300">
                <a:latin typeface="Arial" charset="0"/>
              </a:defRPr>
            </a:lvl4pPr>
            <a:lvl5pPr marL="1828800" indent="0">
              <a:lnSpc>
                <a:spcPct val="100000"/>
              </a:lnSpc>
              <a:buFontTx/>
              <a:buNone/>
              <a:defRPr sz="1300">
                <a:latin typeface="Arial" charset="0"/>
              </a:defRPr>
            </a:lvl5pPr>
          </a:lstStyle>
          <a:p>
            <a:pPr lvl="0"/>
            <a:r>
              <a:rPr lang="de-DE" dirty="0" smtClean="0"/>
              <a:t>Mastertextformat bearbeiten</a:t>
            </a:r>
          </a:p>
        </p:txBody>
      </p:sp>
    </p:spTree>
    <p:extLst>
      <p:ext uri="{BB962C8B-B14F-4D97-AF65-F5344CB8AC3E}">
        <p14:creationId xmlns:p14="http://schemas.microsoft.com/office/powerpoint/2010/main" val="138879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5" grpId="0"/>
      <p:bldP spid="16" grpId="0"/>
      <p:bldP spid="19" grpId="0"/>
    </p:bld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Bilder und Text Mosaik">
    <p:spTree>
      <p:nvGrpSpPr>
        <p:cNvPr id="1" name=""/>
        <p:cNvGrpSpPr/>
        <p:nvPr/>
      </p:nvGrpSpPr>
      <p:grpSpPr>
        <a:xfrm>
          <a:off x="0" y="0"/>
          <a:ext cx="0" cy="0"/>
          <a:chOff x="0" y="0"/>
          <a:chExt cx="0" cy="0"/>
        </a:xfrm>
      </p:grpSpPr>
      <p:sp>
        <p:nvSpPr>
          <p:cNvPr id="6" name="Bildplatzhalter 5"/>
          <p:cNvSpPr>
            <a:spLocks noGrp="1" noChangeAspect="1"/>
          </p:cNvSpPr>
          <p:nvPr>
            <p:ph type="pic" sz="quarter" idx="13" hasCustomPrompt="1"/>
          </p:nvPr>
        </p:nvSpPr>
        <p:spPr>
          <a:xfrm>
            <a:off x="755649" y="1844675"/>
            <a:ext cx="1908000" cy="1908000"/>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7" name="Textplatzhalter 3"/>
          <p:cNvSpPr>
            <a:spLocks noGrp="1"/>
          </p:cNvSpPr>
          <p:nvPr>
            <p:ph type="body" sz="quarter" idx="15" hasCustomPrompt="1"/>
          </p:nvPr>
        </p:nvSpPr>
        <p:spPr>
          <a:xfrm>
            <a:off x="2714544" y="3583398"/>
            <a:ext cx="1800000" cy="169277"/>
          </a:xfrm>
          <a:prstGeom prst="rect">
            <a:avLst/>
          </a:prstGeom>
        </p:spPr>
        <p:txBody>
          <a:bodyPr lIns="0" tIns="0" rIns="0" bIns="0" numCol="1" spcCol="360000" anchor="b" anchorCtr="0">
            <a:spAutoFit/>
          </a:bodyPr>
          <a:lstStyle>
            <a:lvl1pPr marL="0" indent="0">
              <a:lnSpc>
                <a:spcPct val="100000"/>
              </a:lnSpc>
              <a:spcBef>
                <a:spcPts val="0"/>
              </a:spcBef>
              <a:buFontTx/>
              <a:buNone/>
              <a:defRPr sz="11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21" name="Bildplatzhalter 5"/>
          <p:cNvSpPr>
            <a:spLocks noGrp="1" noChangeAspect="1"/>
          </p:cNvSpPr>
          <p:nvPr>
            <p:ph type="pic" sz="quarter" idx="16" hasCustomPrompt="1"/>
          </p:nvPr>
        </p:nvSpPr>
        <p:spPr>
          <a:xfrm>
            <a:off x="2657440" y="3942051"/>
            <a:ext cx="1908000" cy="1908000"/>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22" name="Bildplatzhalter 5"/>
          <p:cNvSpPr>
            <a:spLocks noGrp="1" noChangeAspect="1"/>
          </p:cNvSpPr>
          <p:nvPr>
            <p:ph type="pic" sz="quarter" idx="17" hasCustomPrompt="1"/>
          </p:nvPr>
        </p:nvSpPr>
        <p:spPr>
          <a:xfrm>
            <a:off x="4565440" y="1850561"/>
            <a:ext cx="1908000" cy="1908000"/>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23" name="Bildplatzhalter 5"/>
          <p:cNvSpPr>
            <a:spLocks noGrp="1" noChangeAspect="1"/>
          </p:cNvSpPr>
          <p:nvPr>
            <p:ph type="pic" sz="quarter" idx="18" hasCustomPrompt="1"/>
          </p:nvPr>
        </p:nvSpPr>
        <p:spPr>
          <a:xfrm>
            <a:off x="6473440" y="3942051"/>
            <a:ext cx="1908000" cy="1908000"/>
          </a:xfrm>
          <a:prstGeom prst="rect">
            <a:avLst/>
          </a:prstGeom>
        </p:spPr>
        <p:txBody>
          <a:bodyPr/>
          <a:lstStyle>
            <a:lvl1pPr marL="0" indent="0">
              <a:buFontTx/>
              <a:buNone/>
              <a:defRPr sz="1300" baseline="0">
                <a:latin typeface="Arial" charset="0"/>
              </a:defRPr>
            </a:lvl1pPr>
          </a:lstStyle>
          <a:p>
            <a:r>
              <a:rPr lang="de-AT" dirty="0" smtClean="0"/>
              <a:t>Bild einfügen durch Klicken auf das Symbol</a:t>
            </a:r>
            <a:endParaRPr lang="de-AT" dirty="0"/>
          </a:p>
        </p:txBody>
      </p:sp>
      <p:sp>
        <p:nvSpPr>
          <p:cNvPr id="24" name="Textplatzhalter 3"/>
          <p:cNvSpPr>
            <a:spLocks noGrp="1"/>
          </p:cNvSpPr>
          <p:nvPr>
            <p:ph type="body" sz="quarter" idx="19" hasCustomPrompt="1"/>
          </p:nvPr>
        </p:nvSpPr>
        <p:spPr>
          <a:xfrm>
            <a:off x="6527440" y="3583397"/>
            <a:ext cx="1860982" cy="169278"/>
          </a:xfrm>
          <a:prstGeom prst="rect">
            <a:avLst/>
          </a:prstGeom>
        </p:spPr>
        <p:txBody>
          <a:bodyPr wrap="square" lIns="0" tIns="0" rIns="0" bIns="0" numCol="1" spcCol="360000" anchor="b" anchorCtr="0">
            <a:spAutoFit/>
          </a:bodyPr>
          <a:lstStyle>
            <a:lvl1pPr marL="0" indent="0">
              <a:lnSpc>
                <a:spcPct val="100000"/>
              </a:lnSpc>
              <a:spcBef>
                <a:spcPts val="0"/>
              </a:spcBef>
              <a:buFontTx/>
              <a:buNone/>
              <a:defRPr sz="11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25" name="Textplatzhalter 3"/>
          <p:cNvSpPr>
            <a:spLocks noGrp="1"/>
          </p:cNvSpPr>
          <p:nvPr>
            <p:ph type="body" sz="quarter" idx="20" hasCustomPrompt="1"/>
          </p:nvPr>
        </p:nvSpPr>
        <p:spPr>
          <a:xfrm>
            <a:off x="809649" y="5680774"/>
            <a:ext cx="1800000" cy="169277"/>
          </a:xfrm>
          <a:prstGeom prst="rect">
            <a:avLst/>
          </a:prstGeom>
        </p:spPr>
        <p:txBody>
          <a:bodyPr lIns="0" tIns="0" rIns="0" bIns="0" numCol="1" spcCol="360000" anchor="b" anchorCtr="0">
            <a:spAutoFit/>
          </a:bodyPr>
          <a:lstStyle>
            <a:lvl1pPr marL="0" indent="0" algn="r">
              <a:lnSpc>
                <a:spcPct val="100000"/>
              </a:lnSpc>
              <a:spcBef>
                <a:spcPts val="0"/>
              </a:spcBef>
              <a:buFontTx/>
              <a:buNone/>
              <a:defRPr sz="11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26" name="Textplatzhalter 3"/>
          <p:cNvSpPr>
            <a:spLocks noGrp="1"/>
          </p:cNvSpPr>
          <p:nvPr>
            <p:ph type="body" sz="quarter" idx="21" hasCustomPrompt="1"/>
          </p:nvPr>
        </p:nvSpPr>
        <p:spPr>
          <a:xfrm>
            <a:off x="-1095246" y="7778150"/>
            <a:ext cx="1800000" cy="169277"/>
          </a:xfrm>
          <a:prstGeom prst="rect">
            <a:avLst/>
          </a:prstGeom>
        </p:spPr>
        <p:txBody>
          <a:bodyPr lIns="0" tIns="0" rIns="0" bIns="0" numCol="1" spcCol="360000" anchor="b" anchorCtr="0">
            <a:spAutoFit/>
          </a:bodyPr>
          <a:lstStyle>
            <a:lvl1pPr marL="0" indent="0" algn="r">
              <a:lnSpc>
                <a:spcPct val="100000"/>
              </a:lnSpc>
              <a:spcBef>
                <a:spcPts val="0"/>
              </a:spcBef>
              <a:buFontTx/>
              <a:buNone/>
              <a:defRPr sz="11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27" name="Textplatzhalter 3"/>
          <p:cNvSpPr>
            <a:spLocks noGrp="1"/>
          </p:cNvSpPr>
          <p:nvPr>
            <p:ph type="body" sz="quarter" idx="22" hasCustomPrompt="1"/>
          </p:nvPr>
        </p:nvSpPr>
        <p:spPr>
          <a:xfrm>
            <a:off x="4632402" y="5680773"/>
            <a:ext cx="1800000" cy="169277"/>
          </a:xfrm>
          <a:prstGeom prst="rect">
            <a:avLst/>
          </a:prstGeom>
        </p:spPr>
        <p:txBody>
          <a:bodyPr lIns="0" tIns="0" rIns="0" bIns="0" numCol="1" spcCol="360000" anchor="b" anchorCtr="0">
            <a:spAutoFit/>
          </a:bodyPr>
          <a:lstStyle>
            <a:lvl1pPr marL="0" indent="0" algn="r">
              <a:lnSpc>
                <a:spcPct val="100000"/>
              </a:lnSpc>
              <a:spcBef>
                <a:spcPts val="0"/>
              </a:spcBef>
              <a:buFontTx/>
              <a:buNone/>
              <a:defRPr sz="1100" baseline="0">
                <a:solidFill>
                  <a:schemeClr val="tx1"/>
                </a:solidFill>
                <a:latin typeface="Arial" charset="0"/>
              </a:defRPr>
            </a:lvl1pPr>
          </a:lstStyle>
          <a:p>
            <a:pPr lvl="0"/>
            <a:r>
              <a:rPr lang="de-DE" dirty="0" err="1" smtClean="0"/>
              <a:t>Fliesstext</a:t>
            </a:r>
            <a:r>
              <a:rPr lang="de-DE" dirty="0" smtClean="0"/>
              <a:t> einfügen</a:t>
            </a:r>
            <a:endParaRPr lang="de-DE" dirty="0"/>
          </a:p>
        </p:txBody>
      </p:sp>
      <p:sp>
        <p:nvSpPr>
          <p:cNvPr id="28" name="Textfeld 27"/>
          <p:cNvSpPr txBox="1">
            <a:spLocks/>
          </p:cNvSpPr>
          <p:nvPr userDrawn="1"/>
        </p:nvSpPr>
        <p:spPr>
          <a:xfrm>
            <a:off x="2393649" y="3942051"/>
            <a:ext cx="216000" cy="216000"/>
          </a:xfrm>
          <a:prstGeom prst="ellipse">
            <a:avLst/>
          </a:prstGeom>
          <a:noFill/>
          <a:ln w="25400">
            <a:solidFill>
              <a:schemeClr val="tx1">
                <a:lumMod val="65000"/>
                <a:lumOff val="35000"/>
              </a:schemeClr>
            </a:solidFill>
          </a:ln>
        </p:spPr>
        <p:txBody>
          <a:bodyPr wrap="square" lIns="0" tIns="0" rIns="0" bIns="0" rtlCol="0" anchor="ctr" anchorCtr="1">
            <a:spAutoFit/>
          </a:bodyPr>
          <a:lstStyle/>
          <a:p>
            <a:r>
              <a:rPr lang="de-DE" sz="1300" b="1" i="0" baseline="0" dirty="0" smtClean="0">
                <a:latin typeface="Arial" charset="0"/>
              </a:rPr>
              <a:t>2</a:t>
            </a:r>
            <a:endParaRPr lang="de-DE" sz="1300" b="1" i="0" baseline="0" dirty="0">
              <a:latin typeface="Arial" charset="0"/>
            </a:endParaRPr>
          </a:p>
        </p:txBody>
      </p:sp>
      <p:sp>
        <p:nvSpPr>
          <p:cNvPr id="30" name="Textfeld 29"/>
          <p:cNvSpPr txBox="1">
            <a:spLocks noChangeAspect="1"/>
          </p:cNvSpPr>
          <p:nvPr userDrawn="1"/>
        </p:nvSpPr>
        <p:spPr>
          <a:xfrm>
            <a:off x="2714544" y="1852147"/>
            <a:ext cx="216000" cy="216000"/>
          </a:xfrm>
          <a:prstGeom prst="ellipse">
            <a:avLst/>
          </a:prstGeom>
          <a:noFill/>
          <a:ln w="25400">
            <a:solidFill>
              <a:schemeClr val="tx1">
                <a:lumMod val="65000"/>
                <a:lumOff val="35000"/>
              </a:schemeClr>
            </a:solidFill>
          </a:ln>
        </p:spPr>
        <p:txBody>
          <a:bodyPr wrap="square" lIns="0" tIns="0" rIns="0" bIns="0" rtlCol="0" anchor="ctr" anchorCtr="1">
            <a:spAutoFit/>
          </a:bodyPr>
          <a:lstStyle/>
          <a:p>
            <a:r>
              <a:rPr lang="de-DE" sz="1300" b="1" i="0" baseline="0" dirty="0" smtClean="0">
                <a:latin typeface="Arial" charset="0"/>
              </a:rPr>
              <a:t>1</a:t>
            </a:r>
            <a:endParaRPr lang="de-DE" sz="1300" b="1" i="0" baseline="0" dirty="0">
              <a:latin typeface="Arial" charset="0"/>
            </a:endParaRPr>
          </a:p>
        </p:txBody>
      </p:sp>
      <p:sp>
        <p:nvSpPr>
          <p:cNvPr id="31" name="Textfeld 30"/>
          <p:cNvSpPr txBox="1">
            <a:spLocks noChangeAspect="1"/>
          </p:cNvSpPr>
          <p:nvPr userDrawn="1"/>
        </p:nvSpPr>
        <p:spPr>
          <a:xfrm flipH="1">
            <a:off x="6524336" y="1860550"/>
            <a:ext cx="216000" cy="216000"/>
          </a:xfrm>
          <a:prstGeom prst="ellipse">
            <a:avLst/>
          </a:prstGeom>
          <a:noFill/>
          <a:ln w="25400">
            <a:solidFill>
              <a:schemeClr val="tx1">
                <a:lumMod val="65000"/>
                <a:lumOff val="35000"/>
              </a:schemeClr>
            </a:solidFill>
          </a:ln>
        </p:spPr>
        <p:txBody>
          <a:bodyPr wrap="square" lIns="0" tIns="0" rIns="0" bIns="0" rtlCol="0" anchor="ctr" anchorCtr="1">
            <a:spAutoFit/>
          </a:bodyPr>
          <a:lstStyle/>
          <a:p>
            <a:r>
              <a:rPr lang="de-DE" sz="1300" b="1" i="0" baseline="0" dirty="0" smtClean="0">
                <a:latin typeface="Arial" charset="0"/>
              </a:rPr>
              <a:t>3</a:t>
            </a:r>
            <a:endParaRPr lang="de-DE" sz="1300" b="1" i="0" baseline="0" dirty="0">
              <a:latin typeface="Arial" charset="0"/>
            </a:endParaRPr>
          </a:p>
        </p:txBody>
      </p:sp>
      <p:sp>
        <p:nvSpPr>
          <p:cNvPr id="32" name="Textfeld 31"/>
          <p:cNvSpPr txBox="1">
            <a:spLocks/>
          </p:cNvSpPr>
          <p:nvPr userDrawn="1"/>
        </p:nvSpPr>
        <p:spPr>
          <a:xfrm>
            <a:off x="6216402" y="3943734"/>
            <a:ext cx="216000" cy="216000"/>
          </a:xfrm>
          <a:prstGeom prst="ellipse">
            <a:avLst/>
          </a:prstGeom>
          <a:noFill/>
          <a:ln w="25400">
            <a:solidFill>
              <a:schemeClr val="tx1">
                <a:lumMod val="65000"/>
                <a:lumOff val="35000"/>
              </a:schemeClr>
            </a:solidFill>
          </a:ln>
        </p:spPr>
        <p:txBody>
          <a:bodyPr wrap="square" lIns="0" tIns="0" rIns="0" bIns="0" rtlCol="0" anchor="ctr" anchorCtr="1">
            <a:spAutoFit/>
          </a:bodyPr>
          <a:lstStyle/>
          <a:p>
            <a:r>
              <a:rPr lang="de-DE" sz="1300" b="1" i="0" baseline="0" dirty="0" smtClean="0">
                <a:latin typeface="Arial" charset="0"/>
              </a:rPr>
              <a:t>4</a:t>
            </a:r>
            <a:endParaRPr lang="de-DE" sz="1300" b="1" i="0" baseline="0" dirty="0">
              <a:latin typeface="Arial" charset="0"/>
            </a:endParaRPr>
          </a:p>
        </p:txBody>
      </p:sp>
      <p:sp>
        <p:nvSpPr>
          <p:cNvPr id="2" name="Titel 1"/>
          <p:cNvSpPr>
            <a:spLocks noGrp="1"/>
          </p:cNvSpPr>
          <p:nvPr>
            <p:ph type="title"/>
          </p:nvPr>
        </p:nvSpPr>
        <p:spPr/>
        <p:txBody>
          <a:bodyPr/>
          <a:lstStyle/>
          <a:p>
            <a:r>
              <a:rPr lang="de-DE" smtClean="0"/>
              <a:t>Mastertitelformat bearbeiten</a:t>
            </a:r>
            <a:endParaRPr lang="de-DE"/>
          </a:p>
        </p:txBody>
      </p:sp>
      <p:sp>
        <p:nvSpPr>
          <p:cNvPr id="1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192681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fade">
                                      <p:cBhvr>
                                        <p:cTn id="10" dur="500"/>
                                        <p:tgtEl>
                                          <p:spTgt spid="2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childTnLst>
                          </p:cTn>
                        </p:par>
                        <p:par>
                          <p:cTn id="17" fill="hold">
                            <p:stCondLst>
                              <p:cond delay="500"/>
                            </p:stCondLst>
                            <p:childTnLst>
                              <p:par>
                                <p:cTn id="18" presetID="21" presetClass="entr" presetSubtype="1" fill="hold" grpId="0" nodeType="after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wheel(1)">
                                      <p:cBhvr>
                                        <p:cTn id="20" dur="500"/>
                                        <p:tgtEl>
                                          <p:spTgt spid="30"/>
                                        </p:tgtEl>
                                      </p:cBhvr>
                                    </p:animEffect>
                                  </p:childTnLst>
                                </p:cTn>
                              </p:par>
                            </p:childTnLst>
                          </p:cTn>
                        </p:par>
                        <p:par>
                          <p:cTn id="21" fill="hold">
                            <p:stCondLst>
                              <p:cond delay="1000"/>
                            </p:stCondLst>
                            <p:childTnLst>
                              <p:par>
                                <p:cTn id="22" presetID="21" presetClass="entr" presetSubtype="1"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wheel(1)">
                                      <p:cBhvr>
                                        <p:cTn id="24" dur="500"/>
                                        <p:tgtEl>
                                          <p:spTgt spid="28"/>
                                        </p:tgtEl>
                                      </p:cBhvr>
                                    </p:animEffect>
                                  </p:childTnLst>
                                </p:cTn>
                              </p:par>
                            </p:childTnLst>
                          </p:cTn>
                        </p:par>
                        <p:par>
                          <p:cTn id="25" fill="hold">
                            <p:stCondLst>
                              <p:cond delay="1500"/>
                            </p:stCondLst>
                            <p:childTnLst>
                              <p:par>
                                <p:cTn id="26" presetID="21" presetClass="entr" presetSubtype="1" fill="hold" grpId="0" nodeType="afterEffect">
                                  <p:stCondLst>
                                    <p:cond delay="0"/>
                                  </p:stCondLst>
                                  <p:childTnLst>
                                    <p:set>
                                      <p:cBhvr>
                                        <p:cTn id="27" dur="1" fill="hold">
                                          <p:stCondLst>
                                            <p:cond delay="0"/>
                                          </p:stCondLst>
                                        </p:cTn>
                                        <p:tgtEl>
                                          <p:spTgt spid="31"/>
                                        </p:tgtEl>
                                        <p:attrNameLst>
                                          <p:attrName>style.visibility</p:attrName>
                                        </p:attrNameLst>
                                      </p:cBhvr>
                                      <p:to>
                                        <p:strVal val="visible"/>
                                      </p:to>
                                    </p:set>
                                    <p:animEffect transition="in" filter="wheel(1)">
                                      <p:cBhvr>
                                        <p:cTn id="28" dur="500"/>
                                        <p:tgtEl>
                                          <p:spTgt spid="31"/>
                                        </p:tgtEl>
                                      </p:cBhvr>
                                    </p:animEffect>
                                  </p:childTnLst>
                                </p:cTn>
                              </p:par>
                            </p:childTnLst>
                          </p:cTn>
                        </p:par>
                        <p:par>
                          <p:cTn id="29" fill="hold">
                            <p:stCondLst>
                              <p:cond delay="2000"/>
                            </p:stCondLst>
                            <p:childTnLst>
                              <p:par>
                                <p:cTn id="30" presetID="21" presetClass="entr" presetSubtype="1" fill="hold" grpId="0" nodeType="afterEffect">
                                  <p:stCondLst>
                                    <p:cond delay="0"/>
                                  </p:stCondLst>
                                  <p:childTnLst>
                                    <p:set>
                                      <p:cBhvr>
                                        <p:cTn id="31" dur="1" fill="hold">
                                          <p:stCondLst>
                                            <p:cond delay="0"/>
                                          </p:stCondLst>
                                        </p:cTn>
                                        <p:tgtEl>
                                          <p:spTgt spid="32"/>
                                        </p:tgtEl>
                                        <p:attrNameLst>
                                          <p:attrName>style.visibility</p:attrName>
                                        </p:attrNameLst>
                                      </p:cBhvr>
                                      <p:to>
                                        <p:strVal val="visible"/>
                                      </p:to>
                                    </p:set>
                                    <p:animEffect transition="in" filter="wheel(1)">
                                      <p:cBhvr>
                                        <p:cTn id="3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1" grpId="0"/>
      <p:bldP spid="22" grpId="0"/>
      <p:bldP spid="23" grpId="0"/>
      <p:bldP spid="28" grpId="0" animBg="1"/>
      <p:bldP spid="30" grpId="0" animBg="1"/>
      <p:bldP spid="31" grpId="0" animBg="1"/>
      <p:bldP spid="32" grpId="0" animBg="1"/>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deo gross">
    <p:spTree>
      <p:nvGrpSpPr>
        <p:cNvPr id="1" name=""/>
        <p:cNvGrpSpPr/>
        <p:nvPr/>
      </p:nvGrpSpPr>
      <p:grpSpPr>
        <a:xfrm>
          <a:off x="0" y="0"/>
          <a:ext cx="0" cy="0"/>
          <a:chOff x="0" y="0"/>
          <a:chExt cx="0" cy="0"/>
        </a:xfrm>
      </p:grpSpPr>
      <p:sp>
        <p:nvSpPr>
          <p:cNvPr id="7" name="Medienplatzhalter 6"/>
          <p:cNvSpPr>
            <a:spLocks noGrp="1"/>
          </p:cNvSpPr>
          <p:nvPr>
            <p:ph type="media" sz="quarter" idx="16" hasCustomPrompt="1"/>
          </p:nvPr>
        </p:nvSpPr>
        <p:spPr>
          <a:xfrm>
            <a:off x="755650" y="1844674"/>
            <a:ext cx="7632700" cy="4176713"/>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sz="1300" baseline="0">
                <a:latin typeface="Arial" charset="0"/>
              </a:defRPr>
            </a:lvl1pPr>
          </a:lstStyle>
          <a:p>
            <a:r>
              <a:rPr lang="de-AT" dirty="0" smtClean="0"/>
              <a:t>Video einfügen durch Klicken auf das Symbol</a:t>
            </a:r>
          </a:p>
        </p:txBody>
      </p:sp>
      <p:sp>
        <p:nvSpPr>
          <p:cNvPr id="2" name="Titel 1"/>
          <p:cNvSpPr>
            <a:spLocks noGrp="1"/>
          </p:cNvSpPr>
          <p:nvPr>
            <p:ph type="title"/>
          </p:nvPr>
        </p:nvSpPr>
        <p:spPr/>
        <p:txBody>
          <a:bodyPr/>
          <a:lstStyle/>
          <a:p>
            <a:r>
              <a:rPr lang="de-DE" smtClean="0"/>
              <a:t>Mastertitelformat bearbeiten</a:t>
            </a:r>
            <a:endParaRPr lang="de-DE"/>
          </a:p>
        </p:txBody>
      </p:sp>
      <p:sp>
        <p:nvSpPr>
          <p:cNvPr id="5"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20712608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agrammfolie">
    <p:spTree>
      <p:nvGrpSpPr>
        <p:cNvPr id="1" name=""/>
        <p:cNvGrpSpPr/>
        <p:nvPr/>
      </p:nvGrpSpPr>
      <p:grpSpPr>
        <a:xfrm>
          <a:off x="0" y="0"/>
          <a:ext cx="0" cy="0"/>
          <a:chOff x="0" y="0"/>
          <a:chExt cx="0" cy="0"/>
        </a:xfrm>
      </p:grpSpPr>
      <p:sp>
        <p:nvSpPr>
          <p:cNvPr id="5" name="Diagrammplatzhalter 4"/>
          <p:cNvSpPr>
            <a:spLocks noGrp="1"/>
          </p:cNvSpPr>
          <p:nvPr>
            <p:ph type="chart" sz="quarter" idx="13" hasCustomPrompt="1"/>
          </p:nvPr>
        </p:nvSpPr>
        <p:spPr>
          <a:xfrm>
            <a:off x="755650" y="1844674"/>
            <a:ext cx="7632700" cy="3672557"/>
          </a:xfrm>
          <a:prstGeom prst="rect">
            <a:avLst/>
          </a:prstGeom>
        </p:spPr>
        <p:txBody>
          <a:bodyPr/>
          <a:lstStyle>
            <a:lvl1pPr marL="0" indent="0">
              <a:buFontTx/>
              <a:buNone/>
              <a:defRPr sz="1300" baseline="0">
                <a:latin typeface="Arial" charset="0"/>
              </a:defRPr>
            </a:lvl1pPr>
          </a:lstStyle>
          <a:p>
            <a:r>
              <a:rPr lang="de-AT" dirty="0" smtClean="0"/>
              <a:t>Diagramm kopieren und einfügen oder auf Symbol klicken</a:t>
            </a:r>
            <a:endParaRPr lang="de-AT" dirty="0"/>
          </a:p>
        </p:txBody>
      </p:sp>
      <p:sp>
        <p:nvSpPr>
          <p:cNvPr id="10" name="Textplatzhalter 3"/>
          <p:cNvSpPr>
            <a:spLocks noGrp="1"/>
          </p:cNvSpPr>
          <p:nvPr>
            <p:ph type="body" sz="quarter" idx="15" hasCustomPrompt="1"/>
          </p:nvPr>
        </p:nvSpPr>
        <p:spPr>
          <a:xfrm>
            <a:off x="760386" y="5517231"/>
            <a:ext cx="7627964" cy="515741"/>
          </a:xfrm>
          <a:prstGeom prst="rect">
            <a:avLst/>
          </a:prstGeom>
        </p:spPr>
        <p:txBody>
          <a:bodyPr lIns="0" tIns="0" rIns="0" bIns="0" numCol="1" spcCol="360000"/>
          <a:lstStyle>
            <a:lvl1pPr marL="0" indent="0">
              <a:lnSpc>
                <a:spcPct val="100000"/>
              </a:lnSpc>
              <a:spcBef>
                <a:spcPts val="0"/>
              </a:spcBef>
              <a:buFontTx/>
              <a:buNone/>
              <a:defRPr sz="900" baseline="0">
                <a:solidFill>
                  <a:schemeClr val="tx1">
                    <a:lumMod val="65000"/>
                    <a:lumOff val="35000"/>
                  </a:schemeClr>
                </a:solidFill>
                <a:latin typeface="Arial" charset="0"/>
              </a:defRPr>
            </a:lvl1pPr>
          </a:lstStyle>
          <a:p>
            <a:pPr lvl="0"/>
            <a:r>
              <a:rPr lang="de-DE" dirty="0" smtClean="0"/>
              <a:t>Erklärung oder </a:t>
            </a:r>
            <a:r>
              <a:rPr lang="de-DE" dirty="0" err="1" smtClean="0"/>
              <a:t>Fussnoten</a:t>
            </a:r>
            <a:r>
              <a:rPr lang="de-DE" dirty="0" smtClean="0"/>
              <a:t> einfügen</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6"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5355021"/>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grammfolie mit Text">
    <p:spTree>
      <p:nvGrpSpPr>
        <p:cNvPr id="1" name=""/>
        <p:cNvGrpSpPr/>
        <p:nvPr/>
      </p:nvGrpSpPr>
      <p:grpSpPr>
        <a:xfrm>
          <a:off x="0" y="0"/>
          <a:ext cx="0" cy="0"/>
          <a:chOff x="0" y="0"/>
          <a:chExt cx="0" cy="0"/>
        </a:xfrm>
      </p:grpSpPr>
      <p:sp>
        <p:nvSpPr>
          <p:cNvPr id="5" name="Diagrammplatzhalter 4"/>
          <p:cNvSpPr>
            <a:spLocks noGrp="1"/>
          </p:cNvSpPr>
          <p:nvPr>
            <p:ph type="chart" sz="quarter" idx="13" hasCustomPrompt="1"/>
          </p:nvPr>
        </p:nvSpPr>
        <p:spPr>
          <a:xfrm>
            <a:off x="755650" y="1844674"/>
            <a:ext cx="3960366" cy="3672557"/>
          </a:xfrm>
          <a:prstGeom prst="rect">
            <a:avLst/>
          </a:prstGeom>
        </p:spPr>
        <p:txBody>
          <a:bodyPr/>
          <a:lstStyle>
            <a:lvl1pPr marL="0" indent="0">
              <a:buFontTx/>
              <a:buNone/>
              <a:defRPr sz="1300" baseline="0">
                <a:latin typeface="Arial" charset="0"/>
              </a:defRPr>
            </a:lvl1pPr>
          </a:lstStyle>
          <a:p>
            <a:r>
              <a:rPr lang="de-AT" dirty="0" smtClean="0"/>
              <a:t>Diagramm kopieren und einfügen oder auf Symbol klicken</a:t>
            </a:r>
            <a:endParaRPr lang="de-AT" dirty="0"/>
          </a:p>
        </p:txBody>
      </p:sp>
      <p:sp>
        <p:nvSpPr>
          <p:cNvPr id="10" name="Textplatzhalter 3"/>
          <p:cNvSpPr>
            <a:spLocks noGrp="1"/>
          </p:cNvSpPr>
          <p:nvPr>
            <p:ph type="body" sz="quarter" idx="15" hasCustomPrompt="1"/>
          </p:nvPr>
        </p:nvSpPr>
        <p:spPr>
          <a:xfrm>
            <a:off x="760386" y="5517231"/>
            <a:ext cx="3667598" cy="515741"/>
          </a:xfrm>
          <a:prstGeom prst="rect">
            <a:avLst/>
          </a:prstGeom>
        </p:spPr>
        <p:txBody>
          <a:bodyPr lIns="0" tIns="0" rIns="0" bIns="0" numCol="1" spcCol="360000"/>
          <a:lstStyle>
            <a:lvl1pPr marL="0" indent="0">
              <a:lnSpc>
                <a:spcPct val="100000"/>
              </a:lnSpc>
              <a:spcBef>
                <a:spcPts val="0"/>
              </a:spcBef>
              <a:buFontTx/>
              <a:buNone/>
              <a:defRPr sz="900" baseline="0">
                <a:solidFill>
                  <a:schemeClr val="tx1">
                    <a:lumMod val="65000"/>
                    <a:lumOff val="35000"/>
                  </a:schemeClr>
                </a:solidFill>
                <a:latin typeface="Arial" charset="0"/>
              </a:defRPr>
            </a:lvl1pPr>
          </a:lstStyle>
          <a:p>
            <a:pPr lvl="0"/>
            <a:r>
              <a:rPr lang="de-DE" dirty="0" smtClean="0"/>
              <a:t>Erklärung oder </a:t>
            </a:r>
            <a:r>
              <a:rPr lang="de-DE" dirty="0" err="1" smtClean="0"/>
              <a:t>Fussnoten</a:t>
            </a:r>
            <a:r>
              <a:rPr lang="de-DE" dirty="0" smtClean="0"/>
              <a:t> einfügen</a:t>
            </a:r>
            <a:endParaRPr lang="de-DE" dirty="0"/>
          </a:p>
        </p:txBody>
      </p:sp>
      <p:sp>
        <p:nvSpPr>
          <p:cNvPr id="6" name="Textplatzhalter 3"/>
          <p:cNvSpPr>
            <a:spLocks noGrp="1"/>
          </p:cNvSpPr>
          <p:nvPr>
            <p:ph type="body" sz="quarter" idx="17" hasCustomPrompt="1"/>
          </p:nvPr>
        </p:nvSpPr>
        <p:spPr>
          <a:xfrm>
            <a:off x="4716016" y="1844675"/>
            <a:ext cx="3672406" cy="4176713"/>
          </a:xfrm>
          <a:prstGeom prst="rect">
            <a:avLst/>
          </a:prstGeom>
        </p:spPr>
        <p:txBody>
          <a:bodyPr lIns="0" tIns="0" rIns="0" bIns="0" numCol="1" spcCol="360000"/>
          <a:lstStyle>
            <a:lvl1pPr marL="0" indent="0">
              <a:lnSpc>
                <a:spcPct val="100000"/>
              </a:lnSpc>
              <a:spcBef>
                <a:spcPts val="0"/>
              </a:spcBef>
              <a:buFontTx/>
              <a:buNone/>
              <a:defRPr sz="1100" baseline="0">
                <a:solidFill>
                  <a:schemeClr val="tx1"/>
                </a:solidFill>
                <a:latin typeface="Arial" charset="0"/>
              </a:defRPr>
            </a:lvl1pPr>
          </a:lstStyle>
          <a:p>
            <a:pPr lvl="0"/>
            <a:r>
              <a:rPr lang="de-DE" dirty="0" smtClean="0"/>
              <a:t>Text oder Aufzählung oder ausführliche Legende einfügen</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7"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203758102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Leere Foli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5"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255447651"/>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Mastertitelformat bearbeiten</a:t>
            </a:r>
            <a:endParaRPr lang="de-DE" dirty="0"/>
          </a:p>
        </p:txBody>
      </p:sp>
      <p:sp>
        <p:nvSpPr>
          <p:cNvPr id="3" name="Inhaltsplatzhalter 2"/>
          <p:cNvSpPr>
            <a:spLocks noGrp="1"/>
          </p:cNvSpPr>
          <p:nvPr>
            <p:ph idx="1"/>
          </p:nvPr>
        </p:nvSpPr>
        <p:spPr/>
        <p:txBody>
          <a:bodyPr/>
          <a:lstStyle>
            <a:lvl5pPr marL="2057400" indent="-228600">
              <a:buClr>
                <a:schemeClr val="bg1">
                  <a:lumMod val="75000"/>
                </a:schemeClr>
              </a:buClr>
              <a:buSzPct val="150000"/>
              <a:buFont typeface="Wingdings" charset="2"/>
              <a:buChar char="§"/>
              <a:defRPr sz="2000" baseline="0"/>
            </a:lvl5pPr>
          </a:lstStyle>
          <a:p>
            <a:pPr lvl="0"/>
            <a:r>
              <a:rPr lang="de-DE" dirty="0" smtClean="0"/>
              <a:t>Mastertextformat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4" name="Untertitel 2"/>
          <p:cNvSpPr>
            <a:spLocks noGrp="1"/>
          </p:cNvSpPr>
          <p:nvPr>
            <p:ph type="subTitle" idx="10"/>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2070797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Unterkapitel">
    <p:spTree>
      <p:nvGrpSpPr>
        <p:cNvPr id="1" name=""/>
        <p:cNvGrpSpPr/>
        <p:nvPr/>
      </p:nvGrpSpPr>
      <p:grpSpPr>
        <a:xfrm>
          <a:off x="0" y="0"/>
          <a:ext cx="0" cy="0"/>
          <a:chOff x="0" y="0"/>
          <a:chExt cx="0" cy="0"/>
        </a:xfrm>
      </p:grpSpPr>
      <p:pic>
        <p:nvPicPr>
          <p:cNvPr id="5" name="Bild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832997" y="6145799"/>
            <a:ext cx="1203499" cy="576000"/>
          </a:xfrm>
          <a:prstGeom prst="rect">
            <a:avLst/>
          </a:prstGeom>
        </p:spPr>
      </p:pic>
      <p:sp>
        <p:nvSpPr>
          <p:cNvPr id="20" name="Bildplatzhalter 19"/>
          <p:cNvSpPr>
            <a:spLocks noGrp="1"/>
          </p:cNvSpPr>
          <p:nvPr>
            <p:ph type="pic" sz="quarter" idx="12" hasCustomPrompt="1"/>
          </p:nvPr>
        </p:nvSpPr>
        <p:spPr>
          <a:xfrm>
            <a:off x="0" y="3278063"/>
            <a:ext cx="9144000" cy="3579937"/>
          </a:xfrm>
          <a:prstGeom prst="foldedCorner">
            <a:avLst>
              <a:gd name="adj" fmla="val 50000"/>
            </a:avLst>
          </a:prstGeom>
        </p:spPr>
        <p:txBody>
          <a:bodyPr/>
          <a:lstStyle>
            <a:lvl1pPr marL="0" indent="0">
              <a:buFontTx/>
              <a:buNone/>
              <a:defRPr baseline="0">
                <a:latin typeface="Arial" charset="0"/>
              </a:defRPr>
            </a:lvl1pPr>
          </a:lstStyle>
          <a:p>
            <a:r>
              <a:rPr lang="de-DE" dirty="0" smtClean="0"/>
              <a:t>Zum Einfügen eines Bildes auf das Bildsymbol klicken</a:t>
            </a:r>
            <a:endParaRPr lang="de-DE" dirty="0"/>
          </a:p>
        </p:txBody>
      </p:sp>
      <p:sp>
        <p:nvSpPr>
          <p:cNvPr id="6" name="Untertitel 2"/>
          <p:cNvSpPr>
            <a:spLocks noGrp="1"/>
          </p:cNvSpPr>
          <p:nvPr>
            <p:ph type="subTitle" idx="1"/>
          </p:nvPr>
        </p:nvSpPr>
        <p:spPr>
          <a:xfrm>
            <a:off x="0" y="1845520"/>
            <a:ext cx="9144000" cy="452940"/>
          </a:xfrm>
          <a:prstGeom prst="rect">
            <a:avLst/>
          </a:prstGeom>
          <a:solidFill>
            <a:schemeClr val="bg1">
              <a:alpha val="60000"/>
            </a:schemeClr>
          </a:solidFill>
        </p:spPr>
        <p:txBody>
          <a:bodyPr wrap="square" lIns="756000" tIns="36000" rIns="0" bIns="39600">
            <a:spAutoFit/>
          </a:bodyPr>
          <a:lstStyle>
            <a:lvl1pPr marL="0" indent="0" algn="l">
              <a:lnSpc>
                <a:spcPct val="100000"/>
              </a:lnSpc>
              <a:buNone/>
              <a:defRPr sz="2400" cap="all" baseline="0">
                <a:solidFill>
                  <a:schemeClr val="accent4"/>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7" name="Titel 1"/>
          <p:cNvSpPr>
            <a:spLocks noGrp="1"/>
          </p:cNvSpPr>
          <p:nvPr>
            <p:ph type="title"/>
          </p:nvPr>
        </p:nvSpPr>
        <p:spPr>
          <a:xfrm>
            <a:off x="0" y="1124744"/>
            <a:ext cx="9144000" cy="657479"/>
          </a:xfrm>
          <a:prstGeom prst="rect">
            <a:avLst/>
          </a:prstGeom>
          <a:solidFill>
            <a:schemeClr val="bg1">
              <a:alpha val="60000"/>
            </a:schemeClr>
          </a:solidFill>
        </p:spPr>
        <p:txBody>
          <a:bodyPr wrap="square" lIns="756000" tIns="36000" rIns="0" bIns="36000" anchor="b" anchorCtr="0">
            <a:spAutoFit/>
          </a:bodyPr>
          <a:lstStyle>
            <a:lvl1pPr algn="l">
              <a:defRPr sz="3800" cap="all" baseline="0">
                <a:solidFill>
                  <a:schemeClr val="accent1"/>
                </a:solidFill>
                <a:latin typeface="Arial Narrow" charset="0"/>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835550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0.00138 -0.24421 L 4.16667E-6 -2.96296E-6 " pathEditMode="relative" rAng="0" ptsTypes="AA">
                                      <p:cBhvr>
                                        <p:cTn id="6" dur="2000" fill="hold"/>
                                        <p:tgtEl>
                                          <p:spTgt spid="5"/>
                                        </p:tgtEl>
                                        <p:attrNameLst>
                                          <p:attrName>ppt_x</p:attrName>
                                          <p:attrName>ppt_y</p:attrName>
                                        </p:attrNameLst>
                                      </p:cBhvr>
                                      <p:rCtr x="-69" y="121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ischenfolie">
    <p:spTree>
      <p:nvGrpSpPr>
        <p:cNvPr id="1" name=""/>
        <p:cNvGrpSpPr/>
        <p:nvPr/>
      </p:nvGrpSpPr>
      <p:grpSpPr>
        <a:xfrm>
          <a:off x="0" y="0"/>
          <a:ext cx="0" cy="0"/>
          <a:chOff x="0" y="0"/>
          <a:chExt cx="0" cy="0"/>
        </a:xfrm>
      </p:grpSpPr>
      <p:pic>
        <p:nvPicPr>
          <p:cNvPr id="5" name="Bild 4"/>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7832997" y="6145799"/>
            <a:ext cx="1203499" cy="576000"/>
          </a:xfrm>
          <a:prstGeom prst="rect">
            <a:avLst/>
          </a:prstGeom>
        </p:spPr>
      </p:pic>
      <p:sp>
        <p:nvSpPr>
          <p:cNvPr id="6" name="Gefaltete Ecke 5"/>
          <p:cNvSpPr/>
          <p:nvPr userDrawn="1"/>
        </p:nvSpPr>
        <p:spPr>
          <a:xfrm>
            <a:off x="-1" y="3278062"/>
            <a:ext cx="9144001" cy="3579937"/>
          </a:xfrm>
          <a:prstGeom prst="foldedCorner">
            <a:avLst>
              <a:gd name="adj" fmla="val 50000"/>
            </a:avLst>
          </a:prstGeom>
          <a:solidFill>
            <a:srgbClr val="D8232A"/>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Textplatzhalter 2"/>
          <p:cNvSpPr>
            <a:spLocks noGrp="1"/>
          </p:cNvSpPr>
          <p:nvPr>
            <p:ph type="body" sz="quarter" idx="12" hasCustomPrompt="1"/>
          </p:nvPr>
        </p:nvSpPr>
        <p:spPr>
          <a:xfrm>
            <a:off x="755576" y="3818121"/>
            <a:ext cx="6264696" cy="2327677"/>
          </a:xfrm>
          <a:prstGeom prst="rect">
            <a:avLst/>
          </a:prstGeom>
          <a:noFill/>
        </p:spPr>
        <p:txBody>
          <a:bodyPr lIns="0" tIns="0" rIns="0" bIns="0"/>
          <a:lstStyle>
            <a:lvl1pPr marL="0" indent="0">
              <a:buFontTx/>
              <a:buNone/>
              <a:defRPr sz="2000" baseline="0">
                <a:solidFill>
                  <a:schemeClr val="bg1"/>
                </a:solidFill>
                <a:latin typeface="Arial" charset="0"/>
              </a:defRPr>
            </a:lvl1pPr>
          </a:lstStyle>
          <a:p>
            <a:pPr lvl="0"/>
            <a:r>
              <a:rPr lang="de-DE" dirty="0" smtClean="0"/>
              <a:t>Hier kann zusätzlicher Text in mehreren Zeilen stehen um die einzelnen Subkapitel besser zu gliedern...</a:t>
            </a:r>
            <a:endParaRPr lang="de-DE" dirty="0"/>
          </a:p>
        </p:txBody>
      </p:sp>
      <p:sp>
        <p:nvSpPr>
          <p:cNvPr id="8" name="Untertitel 2"/>
          <p:cNvSpPr>
            <a:spLocks noGrp="1"/>
          </p:cNvSpPr>
          <p:nvPr>
            <p:ph type="subTitle" idx="1"/>
          </p:nvPr>
        </p:nvSpPr>
        <p:spPr>
          <a:xfrm>
            <a:off x="-1" y="1845520"/>
            <a:ext cx="9144000" cy="452940"/>
          </a:xfrm>
          <a:prstGeom prst="rect">
            <a:avLst/>
          </a:prstGeom>
          <a:solidFill>
            <a:schemeClr val="bg1">
              <a:alpha val="60000"/>
            </a:schemeClr>
          </a:solidFill>
        </p:spPr>
        <p:txBody>
          <a:bodyPr wrap="square" lIns="756000" tIns="36000" rIns="0" bIns="39600">
            <a:spAutoFit/>
          </a:bodyPr>
          <a:lstStyle>
            <a:lvl1pPr marL="0" indent="0" algn="l">
              <a:lnSpc>
                <a:spcPct val="100000"/>
              </a:lnSpc>
              <a:buNone/>
              <a:defRPr sz="2400" cap="all" baseline="0">
                <a:solidFill>
                  <a:schemeClr val="accent4"/>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dirty="0"/>
          </a:p>
        </p:txBody>
      </p:sp>
      <p:sp>
        <p:nvSpPr>
          <p:cNvPr id="9" name="Titel 1"/>
          <p:cNvSpPr>
            <a:spLocks noGrp="1"/>
          </p:cNvSpPr>
          <p:nvPr>
            <p:ph type="title"/>
          </p:nvPr>
        </p:nvSpPr>
        <p:spPr>
          <a:xfrm>
            <a:off x="-1" y="1124744"/>
            <a:ext cx="9144000" cy="657479"/>
          </a:xfrm>
          <a:prstGeom prst="rect">
            <a:avLst/>
          </a:prstGeom>
          <a:solidFill>
            <a:schemeClr val="bg1">
              <a:alpha val="60000"/>
            </a:schemeClr>
          </a:solidFill>
        </p:spPr>
        <p:txBody>
          <a:bodyPr wrap="square" lIns="756000" tIns="36000" rIns="0" bIns="36000" anchor="b" anchorCtr="0">
            <a:spAutoFit/>
          </a:bodyPr>
          <a:lstStyle>
            <a:lvl1pPr algn="l">
              <a:defRPr sz="3800" cap="all" baseline="0">
                <a:solidFill>
                  <a:schemeClr val="accent1"/>
                </a:solidFill>
                <a:latin typeface="Arial Narrow" charset="0"/>
              </a:defRPr>
            </a:lvl1pPr>
          </a:lstStyle>
          <a:p>
            <a:r>
              <a:rPr lang="de-DE" smtClean="0"/>
              <a:t>Titelmasterformat durch Klicken bearbeiten</a:t>
            </a:r>
            <a:endParaRPr lang="de-DE" dirty="0"/>
          </a:p>
        </p:txBody>
      </p:sp>
    </p:spTree>
    <p:extLst>
      <p:ext uri="{BB962C8B-B14F-4D97-AF65-F5344CB8AC3E}">
        <p14:creationId xmlns:p14="http://schemas.microsoft.com/office/powerpoint/2010/main" val="1413415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0.00138 -0.24421 L 4.16667E-6 -2.96296E-6 " pathEditMode="relative" rAng="0" ptsTypes="AA">
                                      <p:cBhvr>
                                        <p:cTn id="6" dur="2000" fill="hold"/>
                                        <p:tgtEl>
                                          <p:spTgt spid="5"/>
                                        </p:tgtEl>
                                        <p:attrNameLst>
                                          <p:attrName>ppt_x</p:attrName>
                                          <p:attrName>ppt_y</p:attrName>
                                        </p:attrNameLst>
                                      </p:cBhvr>
                                      <p:rCtr x="-69" y="1219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folie">
    <p:spTree>
      <p:nvGrpSpPr>
        <p:cNvPr id="1" name=""/>
        <p:cNvGrpSpPr/>
        <p:nvPr/>
      </p:nvGrpSpPr>
      <p:grpSpPr>
        <a:xfrm>
          <a:off x="0" y="0"/>
          <a:ext cx="0" cy="0"/>
          <a:chOff x="0" y="0"/>
          <a:chExt cx="0" cy="0"/>
        </a:xfrm>
      </p:grpSpPr>
      <p:sp>
        <p:nvSpPr>
          <p:cNvPr id="8" name="Textfeld 7"/>
          <p:cNvSpPr txBox="1"/>
          <p:nvPr userDrawn="1"/>
        </p:nvSpPr>
        <p:spPr>
          <a:xfrm>
            <a:off x="680830" y="3198167"/>
            <a:ext cx="7782339" cy="461665"/>
          </a:xfrm>
          <a:prstGeom prst="rect">
            <a:avLst/>
          </a:prstGeom>
          <a:noFill/>
        </p:spPr>
        <p:txBody>
          <a:bodyPr wrap="square" rtlCol="0">
            <a:spAutoFit/>
          </a:bodyPr>
          <a:lstStyle/>
          <a:p>
            <a:pPr algn="ctr"/>
            <a:r>
              <a:rPr lang="de-DE" sz="2400" b="1" dirty="0" smtClean="0">
                <a:solidFill>
                  <a:srgbClr val="D8232A"/>
                </a:solidFill>
                <a:latin typeface="Arial" charset="0"/>
                <a:ea typeface="Arial" charset="0"/>
                <a:cs typeface="Arial" charset="0"/>
              </a:rPr>
              <a:t>HERZLICHEN DANK FÜR IHRE AUFMERKSAMKEIT</a:t>
            </a:r>
            <a:endParaRPr lang="de-DE" sz="2400" b="1" dirty="0">
              <a:solidFill>
                <a:srgbClr val="D8232A"/>
              </a:solidFill>
              <a:latin typeface="Arial" charset="0"/>
              <a:ea typeface="Arial" charset="0"/>
              <a:cs typeface="Arial" charset="0"/>
            </a:endParaRPr>
          </a:p>
        </p:txBody>
      </p:sp>
      <p:sp>
        <p:nvSpPr>
          <p:cNvPr id="7" name="Rechteck 6"/>
          <p:cNvSpPr/>
          <p:nvPr userDrawn="1"/>
        </p:nvSpPr>
        <p:spPr>
          <a:xfrm>
            <a:off x="806824" y="3198167"/>
            <a:ext cx="7656345" cy="4616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3" name="Bild 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691960" y="2065835"/>
            <a:ext cx="2520000" cy="2514084"/>
          </a:xfrm>
          <a:prstGeom prst="rect">
            <a:avLst/>
          </a:prstGeom>
        </p:spPr>
      </p:pic>
      <p:pic>
        <p:nvPicPr>
          <p:cNvPr id="4" name="Bild 3"/>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1944148" y="2762450"/>
            <a:ext cx="1800000" cy="1120854"/>
          </a:xfrm>
          <a:prstGeom prst="rect">
            <a:avLst/>
          </a:prstGeom>
        </p:spPr>
      </p:pic>
      <p:pic>
        <p:nvPicPr>
          <p:cNvPr id="5" name="Bild 4"/>
          <p:cNvPicPr>
            <a:picLocks noChangeAspect="1"/>
          </p:cNvPicPr>
          <p:nvPr userDrawn="1"/>
        </p:nvPicPr>
        <p:blipFill>
          <a:blip r:embed="rId4" cstate="print">
            <a:extLst>
              <a:ext uri="{28A0092B-C50C-407E-A947-70E740481C1C}">
                <a14:useLocalDpi xmlns:a14="http://schemas.microsoft.com/office/drawing/2010/main"/>
              </a:ext>
            </a:extLst>
          </a:blip>
          <a:stretch>
            <a:fillRect/>
          </a:stretch>
        </p:blipFill>
        <p:spPr>
          <a:xfrm>
            <a:off x="4355976" y="1745546"/>
            <a:ext cx="3960000" cy="3043583"/>
          </a:xfrm>
          <a:prstGeom prst="rect">
            <a:avLst/>
          </a:prstGeom>
          <a:effectLst/>
        </p:spPr>
      </p:pic>
      <p:pic>
        <p:nvPicPr>
          <p:cNvPr id="6" name="Bild 5"/>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1691960" y="4830077"/>
            <a:ext cx="2520000" cy="183099"/>
          </a:xfrm>
          <a:prstGeom prst="rect">
            <a:avLst/>
          </a:prstGeom>
        </p:spPr>
      </p:pic>
    </p:spTree>
    <p:extLst>
      <p:ext uri="{BB962C8B-B14F-4D97-AF65-F5344CB8AC3E}">
        <p14:creationId xmlns:p14="http://schemas.microsoft.com/office/powerpoint/2010/main" val="151198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300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1000"/>
                                        <p:tgtEl>
                                          <p:spTgt spid="3"/>
                                        </p:tgtEl>
                                      </p:cBhvr>
                                    </p:animEffect>
                                  </p:childTnLst>
                                </p:cTn>
                              </p:par>
                              <p:par>
                                <p:cTn id="11" presetID="53" presetClass="entr" presetSubtype="16" fill="hold" nodeType="withEffect">
                                  <p:stCondLst>
                                    <p:cond delay="300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par>
                                <p:cTn id="16" presetID="22" presetClass="entr" presetSubtype="8" fill="hold" nodeType="withEffect">
                                  <p:stCondLst>
                                    <p:cond delay="300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1000"/>
                                        <p:tgtEl>
                                          <p:spTgt spid="6"/>
                                        </p:tgtEl>
                                      </p:cBhvr>
                                    </p:animEffect>
                                  </p:childTnLst>
                                </p:cTn>
                              </p:par>
                            </p:childTnLst>
                          </p:cTn>
                        </p:par>
                        <p:par>
                          <p:cTn id="19" fill="hold">
                            <p:stCondLst>
                              <p:cond delay="4000"/>
                            </p:stCondLst>
                            <p:childTnLst>
                              <p:par>
                                <p:cTn id="20" presetID="2" presetClass="entr" presetSubtype="2"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1+#ppt_w/2"/>
                                          </p:val>
                                        </p:tav>
                                        <p:tav tm="100000">
                                          <p:val>
                                            <p:strVal val="#ppt_x"/>
                                          </p:val>
                                        </p:tav>
                                      </p:tavLst>
                                    </p:anim>
                                    <p:anim calcmode="lin" valueType="num">
                                      <p:cBhvr additive="base">
                                        <p:cTn id="23"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7" name="Textplatzhalter 6"/>
          <p:cNvSpPr>
            <a:spLocks noGrp="1"/>
          </p:cNvSpPr>
          <p:nvPr>
            <p:ph type="body" sz="quarter" idx="10" hasCustomPrompt="1"/>
          </p:nvPr>
        </p:nvSpPr>
        <p:spPr>
          <a:xfrm>
            <a:off x="755576" y="1844675"/>
            <a:ext cx="7632848" cy="4176713"/>
          </a:xfrm>
          <a:prstGeom prst="rect">
            <a:avLst/>
          </a:prstGeom>
        </p:spPr>
        <p:txBody>
          <a:bodyPr lIns="0" tIns="0" rIns="0" bIns="0"/>
          <a:lstStyle>
            <a:lvl1pPr marL="0" indent="0">
              <a:lnSpc>
                <a:spcPct val="100000"/>
              </a:lnSpc>
              <a:spcBef>
                <a:spcPts val="0"/>
              </a:spcBef>
              <a:buFontTx/>
              <a:buNone/>
              <a:defRPr sz="1500" b="0" i="0" baseline="0">
                <a:solidFill>
                  <a:schemeClr val="tx1"/>
                </a:solidFill>
                <a:latin typeface="Arial"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dirty="0" smtClean="0"/>
              <a:t>HIER STEHT DAS KAPITEL</a:t>
            </a:r>
          </a:p>
          <a:p>
            <a:pPr lvl="0"/>
            <a:endParaRPr lang="de-DE" dirty="0" smtClean="0"/>
          </a:p>
          <a:p>
            <a:pPr lvl="0"/>
            <a:r>
              <a:rPr lang="de-DE" dirty="0" smtClean="0"/>
              <a:t>Hier steht das Unterkapitel in Schwarz</a:t>
            </a:r>
          </a:p>
          <a:p>
            <a:pPr lvl="0"/>
            <a:r>
              <a:rPr lang="de-DE" dirty="0" smtClean="0"/>
              <a:t>Hier steht die Zwischenfolie in Grau</a:t>
            </a:r>
            <a:endParaRPr lang="de-DE" dirty="0"/>
          </a:p>
        </p:txBody>
      </p:sp>
      <p:sp>
        <p:nvSpPr>
          <p:cNvPr id="4" name="Titel 3"/>
          <p:cNvSpPr>
            <a:spLocks noGrp="1"/>
          </p:cNvSpPr>
          <p:nvPr>
            <p:ph type="title"/>
          </p:nvPr>
        </p:nvSpPr>
        <p:spPr/>
        <p:txBody>
          <a:bodyPr/>
          <a:lstStyle/>
          <a:p>
            <a:r>
              <a:rPr lang="de-DE" dirty="0" smtClean="0"/>
              <a:t>Mastertitelformat bearbeiten</a:t>
            </a:r>
            <a:endParaRPr lang="de-DE" dirty="0"/>
          </a:p>
        </p:txBody>
      </p:sp>
    </p:spTree>
    <p:extLst>
      <p:ext uri="{BB962C8B-B14F-4D97-AF65-F5344CB8AC3E}">
        <p14:creationId xmlns:p14="http://schemas.microsoft.com/office/powerpoint/2010/main" val="1985368101"/>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points in Ebenen 1 Spalte 15pt">
    <p:spTree>
      <p:nvGrpSpPr>
        <p:cNvPr id="1" name=""/>
        <p:cNvGrpSpPr/>
        <p:nvPr/>
      </p:nvGrpSpPr>
      <p:grpSpPr>
        <a:xfrm>
          <a:off x="0" y="0"/>
          <a:ext cx="0" cy="0"/>
          <a:chOff x="0" y="0"/>
          <a:chExt cx="0" cy="0"/>
        </a:xfrm>
      </p:grpSpPr>
      <p:sp>
        <p:nvSpPr>
          <p:cNvPr id="12" name="Textplatzhalter 3"/>
          <p:cNvSpPr>
            <a:spLocks noGrp="1"/>
          </p:cNvSpPr>
          <p:nvPr>
            <p:ph type="body" sz="quarter" idx="15" hasCustomPrompt="1"/>
          </p:nvPr>
        </p:nvSpPr>
        <p:spPr>
          <a:xfrm>
            <a:off x="755650" y="1854813"/>
            <a:ext cx="7632772" cy="4166575"/>
          </a:xfrm>
          <a:prstGeom prst="rect">
            <a:avLst/>
          </a:prstGeom>
        </p:spPr>
        <p:txBody>
          <a:bodyPr lIns="0" tIns="0" rIns="0" bIns="0" numCol="1" spcCol="360000">
            <a:noAutofit/>
          </a:bodyPr>
          <a:lstStyle>
            <a:lvl1pPr marL="285750" indent="-285750" defTabSz="540000">
              <a:lnSpc>
                <a:spcPct val="100000"/>
              </a:lnSpc>
              <a:spcBef>
                <a:spcPts val="0"/>
              </a:spcBef>
              <a:buClr>
                <a:srgbClr val="D8232A"/>
              </a:buClr>
              <a:buSzPct val="150000"/>
              <a:buFont typeface="Wingdings" charset="2"/>
              <a:buChar char="§"/>
              <a:tabLst>
                <a:tab pos="720000" algn="l"/>
              </a:tabLst>
              <a:defRPr sz="1500" b="1" i="0" baseline="0">
                <a:solidFill>
                  <a:schemeClr val="tx1"/>
                </a:solidFill>
                <a:latin typeface="Arial" charset="0"/>
              </a:defRPr>
            </a:lvl1pPr>
            <a:lvl2pPr marL="685800" indent="-228600">
              <a:buClr>
                <a:schemeClr val="tx1"/>
              </a:buClr>
              <a:buSzPct val="150000"/>
              <a:buFont typeface="Wingdings" charset="2"/>
              <a:buChar char="§"/>
              <a:defRPr sz="1500" b="1" i="0">
                <a:latin typeface="Arial" charset="0"/>
              </a:defRPr>
            </a:lvl2pPr>
            <a:lvl3pPr marL="1143000" indent="-228600">
              <a:buClr>
                <a:schemeClr val="tx1">
                  <a:lumMod val="50000"/>
                  <a:lumOff val="50000"/>
                </a:schemeClr>
              </a:buClr>
              <a:buSzPct val="150000"/>
              <a:buFont typeface="Wingdings" charset="2"/>
              <a:buChar char="§"/>
              <a:defRPr sz="1500" b="0" i="0" baseline="0">
                <a:latin typeface="Arial" charset="0"/>
              </a:defRPr>
            </a:lvl3pPr>
            <a:lvl4pPr marL="1657350" indent="-285750">
              <a:buClr>
                <a:schemeClr val="bg1">
                  <a:lumMod val="75000"/>
                </a:schemeClr>
              </a:buClr>
              <a:buSzPct val="150000"/>
              <a:buFont typeface="Wingdings" charset="2"/>
              <a:buChar char="§"/>
              <a:tabLst>
                <a:tab pos="720000" algn="l"/>
              </a:tabLst>
              <a:defRPr sz="1500" b="0" i="0" baseline="0">
                <a:latin typeface="Arial" charset="0"/>
              </a:defRPr>
            </a:lvl4pPr>
            <a:lvl5pPr>
              <a:defRPr sz="1300"/>
            </a:lvl5pPr>
          </a:lstStyle>
          <a:p>
            <a:pPr lvl="0"/>
            <a:r>
              <a:rPr lang="de-DE" dirty="0" smtClean="0"/>
              <a:t>Viel Text für bis zu vier Ebenen mit </a:t>
            </a:r>
            <a:r>
              <a:rPr lang="de-DE" dirty="0" err="1" smtClean="0"/>
              <a:t>Tabstop</a:t>
            </a:r>
            <a:r>
              <a:rPr lang="de-DE" dirty="0" smtClean="0"/>
              <a:t> einfügen, Schrift Arial Standard 15pt</a:t>
            </a:r>
          </a:p>
          <a:p>
            <a:pPr lvl="0"/>
            <a:endParaRPr lang="de-DE" dirty="0" smtClean="0"/>
          </a:p>
          <a:p>
            <a:pPr lvl="1"/>
            <a:r>
              <a:rPr lang="de-DE" dirty="0" smtClean="0"/>
              <a:t>Zweite Ebene</a:t>
            </a:r>
          </a:p>
          <a:p>
            <a:pPr lvl="1"/>
            <a:endParaRPr lang="de-DE" dirty="0" smtClean="0"/>
          </a:p>
          <a:p>
            <a:pPr lvl="2"/>
            <a:r>
              <a:rPr lang="de-DE" dirty="0" smtClean="0"/>
              <a:t>Dritte Ebene</a:t>
            </a:r>
          </a:p>
          <a:p>
            <a:pPr lvl="2"/>
            <a:endParaRPr lang="de-DE" dirty="0" smtClean="0"/>
          </a:p>
          <a:p>
            <a:pPr lvl="3"/>
            <a:r>
              <a:rPr lang="de-DE" dirty="0" smtClean="0"/>
              <a:t>Vierte Ebene</a:t>
            </a:r>
          </a:p>
        </p:txBody>
      </p:sp>
      <p:sp>
        <p:nvSpPr>
          <p:cNvPr id="3" name="Titel 2"/>
          <p:cNvSpPr>
            <a:spLocks noGrp="1"/>
          </p:cNvSpPr>
          <p:nvPr>
            <p:ph type="title"/>
          </p:nvPr>
        </p:nvSpPr>
        <p:spPr>
          <a:xfrm>
            <a:off x="755722" y="836613"/>
            <a:ext cx="7632700" cy="387798"/>
          </a:xfrm>
        </p:spPr>
        <p:txBody>
          <a:bodyPr/>
          <a:lstStyle/>
          <a:p>
            <a:r>
              <a:rPr lang="de-DE" smtClean="0"/>
              <a:t>Mastertitelformat bearbeiten</a:t>
            </a:r>
            <a:endParaRPr lang="de-DE"/>
          </a:p>
        </p:txBody>
      </p:sp>
    </p:spTree>
    <p:extLst>
      <p:ext uri="{BB962C8B-B14F-4D97-AF65-F5344CB8AC3E}">
        <p14:creationId xmlns:p14="http://schemas.microsoft.com/office/powerpoint/2010/main" val="3942723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points in Ebenen 1 Spalte 20pt">
    <p:spTree>
      <p:nvGrpSpPr>
        <p:cNvPr id="1" name=""/>
        <p:cNvGrpSpPr/>
        <p:nvPr/>
      </p:nvGrpSpPr>
      <p:grpSpPr>
        <a:xfrm>
          <a:off x="0" y="0"/>
          <a:ext cx="0" cy="0"/>
          <a:chOff x="0" y="0"/>
          <a:chExt cx="0" cy="0"/>
        </a:xfrm>
      </p:grpSpPr>
      <p:sp>
        <p:nvSpPr>
          <p:cNvPr id="12" name="Textplatzhalter 3"/>
          <p:cNvSpPr>
            <a:spLocks noGrp="1"/>
          </p:cNvSpPr>
          <p:nvPr>
            <p:ph type="body" sz="quarter" idx="15" hasCustomPrompt="1"/>
          </p:nvPr>
        </p:nvSpPr>
        <p:spPr>
          <a:xfrm>
            <a:off x="755650" y="1854813"/>
            <a:ext cx="7632772" cy="4166575"/>
          </a:xfrm>
          <a:prstGeom prst="rect">
            <a:avLst/>
          </a:prstGeom>
        </p:spPr>
        <p:txBody>
          <a:bodyPr lIns="0" tIns="0" rIns="0" bIns="0" numCol="1" spcCol="360000">
            <a:noAutofit/>
          </a:bodyPr>
          <a:lstStyle>
            <a:lvl1pPr marL="285750" indent="-285750" defTabSz="540000">
              <a:lnSpc>
                <a:spcPct val="100000"/>
              </a:lnSpc>
              <a:spcBef>
                <a:spcPts val="0"/>
              </a:spcBef>
              <a:buClr>
                <a:srgbClr val="D8232A"/>
              </a:buClr>
              <a:buSzPct val="150000"/>
              <a:buFont typeface="Wingdings" charset="2"/>
              <a:buChar char="§"/>
              <a:tabLst>
                <a:tab pos="720000" algn="l"/>
              </a:tabLst>
              <a:defRPr sz="2000" b="1" i="0" baseline="0">
                <a:solidFill>
                  <a:schemeClr val="tx1"/>
                </a:solidFill>
                <a:latin typeface="Arial" charset="0"/>
              </a:defRPr>
            </a:lvl1pPr>
            <a:lvl2pPr marL="685800" indent="-228600">
              <a:buClr>
                <a:schemeClr val="tx1"/>
              </a:buClr>
              <a:buSzPct val="150000"/>
              <a:buFont typeface="Wingdings" charset="2"/>
              <a:buChar char="§"/>
              <a:defRPr sz="2000" b="1" i="0" baseline="0">
                <a:latin typeface="Arial" charset="0"/>
              </a:defRPr>
            </a:lvl2pPr>
            <a:lvl3pPr marL="1143000" indent="-228600">
              <a:buClr>
                <a:schemeClr val="tx1">
                  <a:lumMod val="50000"/>
                  <a:lumOff val="50000"/>
                </a:schemeClr>
              </a:buClr>
              <a:buSzPct val="150000"/>
              <a:buFont typeface="Wingdings" charset="2"/>
              <a:buChar char="§"/>
              <a:defRPr sz="2000" b="0" i="0" baseline="0">
                <a:latin typeface="Arial" charset="0"/>
              </a:defRPr>
            </a:lvl3pPr>
            <a:lvl4pPr marL="1657350" indent="-285750">
              <a:buClr>
                <a:schemeClr val="bg1">
                  <a:lumMod val="75000"/>
                </a:schemeClr>
              </a:buClr>
              <a:buSzPct val="150000"/>
              <a:buFont typeface="Wingdings" charset="2"/>
              <a:buChar char="§"/>
              <a:tabLst>
                <a:tab pos="720000" algn="l"/>
              </a:tabLst>
              <a:defRPr sz="2000" b="0" i="0" baseline="0">
                <a:latin typeface="Arial" charset="0"/>
              </a:defRPr>
            </a:lvl4pPr>
            <a:lvl5pPr>
              <a:defRPr sz="1300"/>
            </a:lvl5pPr>
          </a:lstStyle>
          <a:p>
            <a:pPr lvl="0"/>
            <a:r>
              <a:rPr lang="de-DE" dirty="0" smtClean="0"/>
              <a:t>Wenig Text für bis zu vier Ebenen mit </a:t>
            </a:r>
            <a:r>
              <a:rPr lang="de-DE" dirty="0" err="1" smtClean="0"/>
              <a:t>Tabstop</a:t>
            </a:r>
            <a:r>
              <a:rPr lang="de-DE" dirty="0" smtClean="0"/>
              <a:t> einfügen</a:t>
            </a:r>
          </a:p>
          <a:p>
            <a:pPr lvl="0"/>
            <a:r>
              <a:rPr lang="de-DE" dirty="0" smtClean="0"/>
              <a:t>Schrift Arial Standard 20pt</a:t>
            </a:r>
          </a:p>
          <a:p>
            <a:pPr lvl="0"/>
            <a:endParaRPr lang="de-DE" dirty="0" smtClean="0"/>
          </a:p>
          <a:p>
            <a:pPr lvl="1"/>
            <a:r>
              <a:rPr lang="de-DE" dirty="0" smtClean="0"/>
              <a:t>Zweite Ebene</a:t>
            </a:r>
          </a:p>
          <a:p>
            <a:pPr lvl="1"/>
            <a:endParaRPr lang="de-DE" dirty="0" smtClean="0"/>
          </a:p>
          <a:p>
            <a:pPr lvl="2"/>
            <a:r>
              <a:rPr lang="de-DE" dirty="0" smtClean="0"/>
              <a:t>Dritte Ebene</a:t>
            </a:r>
          </a:p>
          <a:p>
            <a:pPr lvl="2"/>
            <a:endParaRPr lang="de-DE" dirty="0" smtClean="0"/>
          </a:p>
          <a:p>
            <a:pPr lvl="3"/>
            <a:r>
              <a:rPr lang="de-DE" dirty="0" smtClean="0"/>
              <a:t>Vierte Ebene</a:t>
            </a:r>
          </a:p>
        </p:txBody>
      </p:sp>
      <p:sp>
        <p:nvSpPr>
          <p:cNvPr id="2" name="Titel 1"/>
          <p:cNvSpPr>
            <a:spLocks noGrp="1"/>
          </p:cNvSpPr>
          <p:nvPr>
            <p:ph type="title"/>
          </p:nvPr>
        </p:nvSpPr>
        <p:spPr/>
        <p:txBody>
          <a:bodyPr/>
          <a:lstStyle/>
          <a:p>
            <a:r>
              <a:rPr lang="de-DE" smtClean="0"/>
              <a:t>Mastertitelformat bearbeiten</a:t>
            </a:r>
            <a:endParaRPr lang="de-DE"/>
          </a:p>
        </p:txBody>
      </p:sp>
    </p:spTree>
    <p:extLst>
      <p:ext uri="{BB962C8B-B14F-4D97-AF65-F5344CB8AC3E}">
        <p14:creationId xmlns:p14="http://schemas.microsoft.com/office/powerpoint/2010/main" val="17766224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liesstext 2 Spalten">
    <p:spTree>
      <p:nvGrpSpPr>
        <p:cNvPr id="1" name=""/>
        <p:cNvGrpSpPr/>
        <p:nvPr/>
      </p:nvGrpSpPr>
      <p:grpSpPr>
        <a:xfrm>
          <a:off x="0" y="0"/>
          <a:ext cx="0" cy="0"/>
          <a:chOff x="0" y="0"/>
          <a:chExt cx="0" cy="0"/>
        </a:xfrm>
      </p:grpSpPr>
      <p:sp>
        <p:nvSpPr>
          <p:cNvPr id="4" name="Textplatzhalter 3"/>
          <p:cNvSpPr>
            <a:spLocks noGrp="1"/>
          </p:cNvSpPr>
          <p:nvPr>
            <p:ph type="body" sz="quarter" idx="13" hasCustomPrompt="1"/>
          </p:nvPr>
        </p:nvSpPr>
        <p:spPr>
          <a:xfrm>
            <a:off x="755650" y="1844675"/>
            <a:ext cx="7632700" cy="4176713"/>
          </a:xfrm>
          <a:prstGeom prst="rect">
            <a:avLst/>
          </a:prstGeom>
        </p:spPr>
        <p:txBody>
          <a:bodyPr lIns="0" tIns="0" rIns="0" bIns="0" numCol="2" spcCol="360000"/>
          <a:lstStyle>
            <a:lvl1pPr marL="0" indent="0">
              <a:lnSpc>
                <a:spcPct val="100000"/>
              </a:lnSpc>
              <a:spcBef>
                <a:spcPts val="0"/>
              </a:spcBef>
              <a:buFontTx/>
              <a:buNone/>
              <a:defRPr sz="1300" baseline="0">
                <a:solidFill>
                  <a:schemeClr val="tx1"/>
                </a:solidFill>
                <a:latin typeface="Arial" charset="0"/>
              </a:defRPr>
            </a:lvl1pPr>
          </a:lstStyle>
          <a:p>
            <a:pPr lvl="0"/>
            <a:r>
              <a:rPr lang="de-DE" dirty="0" err="1" smtClean="0"/>
              <a:t>Fliesstext</a:t>
            </a:r>
            <a:r>
              <a:rPr lang="de-DE" dirty="0" smtClean="0"/>
              <a:t> mit 2 Spalten einfügen</a:t>
            </a:r>
            <a:endParaRPr lang="de-DE" dirty="0"/>
          </a:p>
        </p:txBody>
      </p:sp>
      <p:sp>
        <p:nvSpPr>
          <p:cNvPr id="2" name="Titel 1"/>
          <p:cNvSpPr>
            <a:spLocks noGrp="1"/>
          </p:cNvSpPr>
          <p:nvPr>
            <p:ph type="title"/>
          </p:nvPr>
        </p:nvSpPr>
        <p:spPr/>
        <p:txBody>
          <a:bodyPr/>
          <a:lstStyle/>
          <a:p>
            <a:r>
              <a:rPr lang="de-DE" smtClean="0"/>
              <a:t>Mastertitelformat bearbeiten</a:t>
            </a:r>
            <a:endParaRPr lang="de-DE"/>
          </a:p>
        </p:txBody>
      </p:sp>
      <p:sp>
        <p:nvSpPr>
          <p:cNvPr id="6" name="Untertitel 2"/>
          <p:cNvSpPr>
            <a:spLocks noGrp="1"/>
          </p:cNvSpPr>
          <p:nvPr>
            <p:ph type="subTitle" idx="1"/>
          </p:nvPr>
        </p:nvSpPr>
        <p:spPr>
          <a:xfrm>
            <a:off x="755650" y="1268760"/>
            <a:ext cx="7632700" cy="230832"/>
          </a:xfrm>
        </p:spPr>
        <p:txBody>
          <a:bodyPr wrap="square">
            <a:spAutoFit/>
          </a:bodyPr>
          <a:lstStyle>
            <a:lvl1pPr marL="0" indent="0" algn="l">
              <a:lnSpc>
                <a:spcPct val="100000"/>
              </a:lnSpc>
              <a:buNone/>
              <a:defRPr sz="1500" cap="all" baseline="0">
                <a:solidFill>
                  <a:schemeClr val="accent3"/>
                </a:solidFill>
                <a:latin typeface="Arial Narrow"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smtClean="0"/>
              <a:t>Master-Untertitelformat bearbeiten</a:t>
            </a:r>
            <a:endParaRPr lang="de-DE" dirty="0"/>
          </a:p>
        </p:txBody>
      </p:sp>
    </p:spTree>
    <p:extLst>
      <p:ext uri="{BB962C8B-B14F-4D97-AF65-F5344CB8AC3E}">
        <p14:creationId xmlns:p14="http://schemas.microsoft.com/office/powerpoint/2010/main" val="11918634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18" Type="http://schemas.openxmlformats.org/officeDocument/2006/relationships/slideLayout" Target="../slideLayouts/slideLayout23.xml"/><Relationship Id="rId3" Type="http://schemas.openxmlformats.org/officeDocument/2006/relationships/slideLayout" Target="../slideLayouts/slideLayout8.xml"/><Relationship Id="rId21" Type="http://schemas.openxmlformats.org/officeDocument/2006/relationships/slideLayout" Target="../slideLayouts/slideLayout26.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slideLayout" Target="../slideLayouts/slideLayout22.xml"/><Relationship Id="rId2" Type="http://schemas.openxmlformats.org/officeDocument/2006/relationships/slideLayout" Target="../slideLayouts/slideLayout7.xml"/><Relationship Id="rId16" Type="http://schemas.openxmlformats.org/officeDocument/2006/relationships/slideLayout" Target="../slideLayouts/slideLayout21.xml"/><Relationship Id="rId20" Type="http://schemas.openxmlformats.org/officeDocument/2006/relationships/slideLayout" Target="../slideLayouts/slideLayout25.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23" Type="http://schemas.openxmlformats.org/officeDocument/2006/relationships/image" Target="../media/image4.png"/><Relationship Id="rId10" Type="http://schemas.openxmlformats.org/officeDocument/2006/relationships/slideLayout" Target="../slideLayouts/slideLayout15.xml"/><Relationship Id="rId19" Type="http://schemas.openxmlformats.org/officeDocument/2006/relationships/slideLayout" Target="../slideLayouts/slideLayout24.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 Id="rId2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3704586"/>
      </p:ext>
    </p:extLst>
  </p:cSld>
  <p:clrMap bg1="lt1" tx1="dk1" bg2="lt2" tx2="dk2" accent1="accent1" accent2="accent2" accent3="accent3" accent4="accent4" accent5="accent5" accent6="accent6" hlink="hlink" folHlink="folHlink"/>
  <p:sldLayoutIdLst>
    <p:sldLayoutId id="2147483824" r:id="rId1"/>
    <p:sldLayoutId id="2147483831" r:id="rId2"/>
    <p:sldLayoutId id="2147483832" r:id="rId3"/>
    <p:sldLayoutId id="2147483833" r:id="rId4"/>
    <p:sldLayoutId id="2147483834" r:id="rId5"/>
  </p:sldLayoutIdLst>
  <p:timing>
    <p:tnLst>
      <p:par>
        <p:cTn id="1" dur="indefinite" restart="never" nodeType="tmRoot"/>
      </p:par>
    </p:tnLst>
  </p:timing>
  <p:txStyles>
    <p:titleStyle>
      <a:lvl1pPr algn="ctr" defTabSz="609585" rtl="0" eaLnBrk="1" latinLnBrk="0" hangingPunct="1">
        <a:spcBef>
          <a:spcPct val="0"/>
        </a:spcBef>
        <a:buNone/>
        <a:defRPr sz="3800" kern="1200" cap="all" baseline="0">
          <a:solidFill>
            <a:schemeClr val="accent1"/>
          </a:solidFill>
          <a:latin typeface="Arial Narrow" charset="0"/>
          <a:ea typeface="+mj-ea"/>
          <a:cs typeface="+mj-cs"/>
        </a:defRPr>
      </a:lvl1pPr>
    </p:titleStyle>
    <p:bodyStyle>
      <a:lvl1pPr marL="457189" indent="-457189"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1pPr>
      <a:lvl2pPr marL="990575" indent="-380990"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2pPr>
      <a:lvl3pPr marL="1523962" indent="-304792"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3pPr>
      <a:lvl4pPr marL="2133547" indent="-304792"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4pPr>
      <a:lvl5pPr marL="2743131" indent="-304792" algn="l" defTabSz="609585" rtl="0" eaLnBrk="1" latinLnBrk="0" hangingPunct="1">
        <a:spcBef>
          <a:spcPct val="20000"/>
        </a:spcBef>
        <a:buFont typeface="Arial"/>
        <a:buChar char="»"/>
        <a:defRPr sz="1333" kern="1200">
          <a:solidFill>
            <a:schemeClr val="tx1"/>
          </a:solidFill>
          <a:latin typeface="Abadi MT Condensed Extra Bold"/>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de-DE"/>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extfeld 6"/>
          <p:cNvSpPr txBox="1"/>
          <p:nvPr/>
        </p:nvSpPr>
        <p:spPr>
          <a:xfrm>
            <a:off x="35496" y="125052"/>
            <a:ext cx="4457001" cy="246221"/>
          </a:xfrm>
          <a:prstGeom prst="rect">
            <a:avLst/>
          </a:prstGeom>
          <a:noFill/>
        </p:spPr>
        <p:txBody>
          <a:bodyPr wrap="square" rtlCol="0">
            <a:spAutoFit/>
          </a:bodyPr>
          <a:lstStyle/>
          <a:p>
            <a:r>
              <a:rPr lang="de-DE" sz="1000" dirty="0">
                <a:solidFill>
                  <a:schemeClr val="bg1">
                    <a:lumMod val="50000"/>
                  </a:schemeClr>
                </a:solidFill>
                <a:latin typeface="Arial" charset="0"/>
                <a:ea typeface="Arial" charset="0"/>
                <a:cs typeface="Arial" charset="0"/>
              </a:rPr>
              <a:t>Kurztitel der Präsentation I </a:t>
            </a:r>
            <a:r>
              <a:rPr lang="de-AT" sz="1000" dirty="0" smtClean="0">
                <a:solidFill>
                  <a:schemeClr val="bg1">
                    <a:lumMod val="50000"/>
                  </a:schemeClr>
                </a:solidFill>
                <a:latin typeface="Arial" charset="0"/>
                <a:ea typeface="Arial" charset="0"/>
                <a:cs typeface="Arial" charset="0"/>
              </a:rPr>
              <a:t>Datum</a:t>
            </a:r>
            <a:r>
              <a:rPr lang="de-DE" sz="1000" dirty="0" smtClean="0">
                <a:solidFill>
                  <a:schemeClr val="bg1">
                    <a:lumMod val="50000"/>
                  </a:schemeClr>
                </a:solidFill>
                <a:latin typeface="Arial" charset="0"/>
                <a:ea typeface="Arial" charset="0"/>
                <a:cs typeface="Arial" charset="0"/>
              </a:rPr>
              <a:t> </a:t>
            </a:r>
            <a:r>
              <a:rPr lang="de-DE" sz="1000" dirty="0">
                <a:solidFill>
                  <a:schemeClr val="bg1">
                    <a:lumMod val="50000"/>
                  </a:schemeClr>
                </a:solidFill>
                <a:latin typeface="Arial" charset="0"/>
                <a:ea typeface="Arial" charset="0"/>
                <a:cs typeface="Arial" charset="0"/>
              </a:rPr>
              <a:t>I </a:t>
            </a:r>
            <a:r>
              <a:rPr lang="de-DE" sz="1000" dirty="0" smtClean="0">
                <a:solidFill>
                  <a:schemeClr val="bg1">
                    <a:lumMod val="50000"/>
                  </a:schemeClr>
                </a:solidFill>
                <a:latin typeface="Arial" charset="0"/>
                <a:ea typeface="Arial" charset="0"/>
                <a:cs typeface="Arial" charset="0"/>
              </a:rPr>
              <a:t>Folie Nr.</a:t>
            </a:r>
            <a:fld id="{3AE51076-05E1-3843-988F-CC8E7604B110}" type="slidenum">
              <a:rPr lang="de-DE" sz="1000" smtClean="0">
                <a:solidFill>
                  <a:schemeClr val="bg1">
                    <a:lumMod val="50000"/>
                  </a:schemeClr>
                </a:solidFill>
                <a:latin typeface="Arial" charset="0"/>
                <a:ea typeface="Arial" charset="0"/>
                <a:cs typeface="Arial" charset="0"/>
              </a:rPr>
              <a:t>‹Nr.›</a:t>
            </a:fld>
            <a:endParaRPr lang="de-DE" sz="1000" dirty="0">
              <a:solidFill>
                <a:schemeClr val="bg1">
                  <a:lumMod val="50000"/>
                </a:schemeClr>
              </a:solidFill>
              <a:latin typeface="Arial" charset="0"/>
              <a:ea typeface="Arial" charset="0"/>
              <a:cs typeface="Arial" charset="0"/>
            </a:endParaRPr>
          </a:p>
        </p:txBody>
      </p:sp>
      <p:pic>
        <p:nvPicPr>
          <p:cNvPr id="4" name="Bild 3"/>
          <p:cNvPicPr>
            <a:picLocks noChangeAspect="1"/>
          </p:cNvPicPr>
          <p:nvPr/>
        </p:nvPicPr>
        <p:blipFill>
          <a:blip r:embed="rId23" cstate="print">
            <a:extLst>
              <a:ext uri="{28A0092B-C50C-407E-A947-70E740481C1C}">
                <a14:useLocalDpi xmlns:a14="http://schemas.microsoft.com/office/drawing/2010/main"/>
              </a:ext>
            </a:extLst>
          </a:blip>
          <a:stretch>
            <a:fillRect/>
          </a:stretch>
        </p:blipFill>
        <p:spPr>
          <a:xfrm>
            <a:off x="7832997" y="6145799"/>
            <a:ext cx="1203499" cy="576000"/>
          </a:xfrm>
          <a:prstGeom prst="rect">
            <a:avLst/>
          </a:prstGeom>
        </p:spPr>
      </p:pic>
      <p:sp>
        <p:nvSpPr>
          <p:cNvPr id="5" name="Titelplatzhalter 1"/>
          <p:cNvSpPr>
            <a:spLocks noGrp="1"/>
          </p:cNvSpPr>
          <p:nvPr>
            <p:ph type="title"/>
          </p:nvPr>
        </p:nvSpPr>
        <p:spPr>
          <a:xfrm>
            <a:off x="755650" y="836613"/>
            <a:ext cx="7632700" cy="387798"/>
          </a:xfrm>
          <a:prstGeom prst="rect">
            <a:avLst/>
          </a:prstGeom>
        </p:spPr>
        <p:txBody>
          <a:bodyPr vert="horz" lIns="0" tIns="0" rIns="0" bIns="0" rtlCol="0" anchor="t" anchorCtr="0">
            <a:spAutoFit/>
          </a:bodyPr>
          <a:lstStyle/>
          <a:p>
            <a:r>
              <a:rPr lang="de-DE" dirty="0" smtClean="0"/>
              <a:t>Mastertitelformat bearbeiten</a:t>
            </a:r>
            <a:endParaRPr lang="de-DE" dirty="0"/>
          </a:p>
        </p:txBody>
      </p:sp>
      <p:sp>
        <p:nvSpPr>
          <p:cNvPr id="6" name="Textplatzhalter 2"/>
          <p:cNvSpPr>
            <a:spLocks noGrp="1"/>
          </p:cNvSpPr>
          <p:nvPr>
            <p:ph type="body" idx="1"/>
          </p:nvPr>
        </p:nvSpPr>
        <p:spPr>
          <a:xfrm>
            <a:off x="755650" y="1844675"/>
            <a:ext cx="7632700" cy="4176713"/>
          </a:xfrm>
          <a:prstGeom prst="rect">
            <a:avLst/>
          </a:prstGeom>
        </p:spPr>
        <p:txBody>
          <a:bodyPr vert="horz" lIns="0" tIns="0" rIns="0" bIns="0" rtlCol="0">
            <a:normAutofit/>
          </a:bodyPr>
          <a:lstStyle/>
          <a:p>
            <a:pPr lvl="0"/>
            <a:r>
              <a:rPr lang="de-DE" dirty="0" smtClean="0"/>
              <a:t>Mastertextformat bearbeiten</a:t>
            </a:r>
          </a:p>
          <a:p>
            <a:pPr lvl="1"/>
            <a:r>
              <a:rPr lang="de-DE" dirty="0" smtClean="0"/>
              <a:t>Ebene 2</a:t>
            </a:r>
          </a:p>
          <a:p>
            <a:pPr lvl="2"/>
            <a:r>
              <a:rPr lang="de-DE" dirty="0" smtClean="0"/>
              <a:t>Ebene 3</a:t>
            </a:r>
          </a:p>
          <a:p>
            <a:pPr lvl="3"/>
            <a:r>
              <a:rPr lang="de-DE" dirty="0" smtClean="0"/>
              <a:t>Ebene 4</a:t>
            </a:r>
          </a:p>
          <a:p>
            <a:pPr lvl="4"/>
            <a:r>
              <a:rPr lang="de-DE" dirty="0" smtClean="0"/>
              <a:t>Ebene 5</a:t>
            </a:r>
          </a:p>
        </p:txBody>
      </p:sp>
    </p:spTree>
    <p:extLst>
      <p:ext uri="{BB962C8B-B14F-4D97-AF65-F5344CB8AC3E}">
        <p14:creationId xmlns:p14="http://schemas.microsoft.com/office/powerpoint/2010/main" val="113693181"/>
      </p:ext>
    </p:extLst>
  </p:cSld>
  <p:clrMap bg1="lt1" tx1="dk1" bg2="lt2" tx2="dk2" accent1="accent1" accent2="accent2" accent3="accent3" accent4="accent4" accent5="accent5" accent6="accent6" hlink="hlink" folHlink="folHlink"/>
  <p:sldLayoutIdLst>
    <p:sldLayoutId id="2147483836" r:id="rId1"/>
    <p:sldLayoutId id="2147483866" r:id="rId2"/>
    <p:sldLayoutId id="2147483867" r:id="rId3"/>
    <p:sldLayoutId id="2147483837" r:id="rId4"/>
    <p:sldLayoutId id="2147483839" r:id="rId5"/>
    <p:sldLayoutId id="2147483840" r:id="rId6"/>
    <p:sldLayoutId id="2147483869" r:id="rId7"/>
    <p:sldLayoutId id="2147483841" r:id="rId8"/>
    <p:sldLayoutId id="2147483842" r:id="rId9"/>
    <p:sldLayoutId id="2147483849" r:id="rId10"/>
    <p:sldLayoutId id="2147483850" r:id="rId11"/>
    <p:sldLayoutId id="2147483845" r:id="rId12"/>
    <p:sldLayoutId id="2147483843" r:id="rId13"/>
    <p:sldLayoutId id="2147483844" r:id="rId14"/>
    <p:sldLayoutId id="2147483851" r:id="rId15"/>
    <p:sldLayoutId id="2147483852" r:id="rId16"/>
    <p:sldLayoutId id="2147483868" r:id="rId17"/>
    <p:sldLayoutId id="2147483846" r:id="rId18"/>
    <p:sldLayoutId id="2147483847" r:id="rId19"/>
    <p:sldLayoutId id="2147483848" r:id="rId20"/>
    <p:sldLayoutId id="2147483872" r:id="rId21"/>
  </p:sldLayoutIdLst>
  <p:timing>
    <p:tnLst>
      <p:par>
        <p:cTn id="1" dur="indefinite" restart="never" nodeType="tmRoot"/>
      </p:par>
    </p:tnLst>
  </p:timing>
  <p:txStyles>
    <p:titleStyle>
      <a:lvl1pPr algn="l" defTabSz="914400" rtl="0" eaLnBrk="1" latinLnBrk="0" hangingPunct="1">
        <a:lnSpc>
          <a:spcPct val="90000"/>
        </a:lnSpc>
        <a:spcBef>
          <a:spcPct val="0"/>
        </a:spcBef>
        <a:buNone/>
        <a:defRPr sz="2800" kern="1200" cap="all" baseline="0">
          <a:solidFill>
            <a:srgbClr val="D8232A"/>
          </a:solidFill>
          <a:latin typeface="Arial Narrow" charset="0"/>
          <a:ea typeface="+mj-ea"/>
          <a:cs typeface="+mj-cs"/>
        </a:defRPr>
      </a:lvl1pPr>
    </p:titleStyle>
    <p:bodyStyle>
      <a:lvl1pPr marL="228600" indent="-228600" algn="l" defTabSz="914400" rtl="0" eaLnBrk="1" latinLnBrk="0" hangingPunct="1">
        <a:lnSpc>
          <a:spcPct val="90000"/>
        </a:lnSpc>
        <a:spcBef>
          <a:spcPts val="1000"/>
        </a:spcBef>
        <a:buClr>
          <a:srgbClr val="D8232A"/>
        </a:buClr>
        <a:buSzPct val="150000"/>
        <a:buFont typeface="Wingdings" charset="2"/>
        <a:buChar char="§"/>
        <a:defRPr sz="2000" b="0" i="0"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SzPct val="150000"/>
        <a:buFont typeface="Wingdings" charset="2"/>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bg1">
            <a:lumMod val="50000"/>
          </a:schemeClr>
        </a:buClr>
        <a:buSzPct val="150000"/>
        <a:buFont typeface="Wingdings"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bg1">
            <a:lumMod val="75000"/>
          </a:schemeClr>
        </a:buClr>
        <a:buSzPct val="150000"/>
        <a:buFont typeface="Wingdings" charset="2"/>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bg1">
            <a:lumMod val="75000"/>
          </a:schemeClr>
        </a:buClr>
        <a:buSzPct val="150000"/>
        <a:buFont typeface="Wingdings" charset="2"/>
        <a:buChar char="§"/>
        <a:defRPr sz="2000"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27" userDrawn="1">
          <p15:clr>
            <a:srgbClr val="F26B43"/>
          </p15:clr>
        </p15:guide>
        <p15:guide id="2" orient="horz" pos="3793" userDrawn="1">
          <p15:clr>
            <a:srgbClr val="F26B43"/>
          </p15:clr>
        </p15:guide>
        <p15:guide id="3" orient="horz" pos="1162" userDrawn="1">
          <p15:clr>
            <a:srgbClr val="F26B43"/>
          </p15:clr>
        </p15:guide>
        <p15:guide id="4" pos="5284" userDrawn="1">
          <p15:clr>
            <a:srgbClr val="F26B43"/>
          </p15:clr>
        </p15:guide>
        <p15:guide id="5" pos="47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www.awblog.at/kuenstliche-intelligenz-am-arbeitsplatz/" TargetMode="External"/><Relationship Id="rId3" Type="http://schemas.openxmlformats.org/officeDocument/2006/relationships/hyperlink" Target="https://wien.arbeiterkammer.at/interessenvertretung/arbeitdigital/Industrie_4.0_und_betriebliche_Mitbestimmung.html" TargetMode="External"/><Relationship Id="rId7" Type="http://schemas.openxmlformats.org/officeDocument/2006/relationships/hyperlink" Target="https://wien.arbeiterkammer.at/interessenvertretung/arbeitdigital/AK_Policy_Paper_Riding_in_the_Gig_Economy.html" TargetMode="External"/><Relationship Id="rId2" Type="http://schemas.openxmlformats.org/officeDocument/2006/relationships/hyperlink" Target="https://wien.arbeiterkammer.at/interessenvertretung/arbeitdigital/Crowdwork.html" TargetMode="External"/><Relationship Id="rId1" Type="http://schemas.openxmlformats.org/officeDocument/2006/relationships/slideLayout" Target="../slideLayouts/slideLayout7.xml"/><Relationship Id="rId6" Type="http://schemas.openxmlformats.org/officeDocument/2006/relationships/hyperlink" Target="https://wien.arbeiterkammer.at/interessenvertretung/arbeitdigital/Digitale_Bildung.html" TargetMode="External"/><Relationship Id="rId5" Type="http://schemas.openxmlformats.org/officeDocument/2006/relationships/hyperlink" Target="https://wien.arbeiterkammer.at/interessenvertretung/arbeitdigital/Buchtipp_Sharing_Economy.html" TargetMode="External"/><Relationship Id="rId4" Type="http://schemas.openxmlformats.org/officeDocument/2006/relationships/hyperlink" Target="https://wien.arbeiterkammer.at/interessenvertretung/arbeitdigital/Die_Macht_der_Daten.html" TargetMode="External"/><Relationship Id="rId9" Type="http://schemas.openxmlformats.org/officeDocument/2006/relationships/hyperlink" Target="https://wien.arbeiterkammer.at/interessenvertretung/arbeitdigital/arbeitdigital.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
          </p:nvPr>
        </p:nvSpPr>
        <p:spPr>
          <a:xfrm>
            <a:off x="0" y="5300663"/>
            <a:ext cx="9144000" cy="454025"/>
          </a:xfrm>
        </p:spPr>
        <p:txBody>
          <a:bodyPr/>
          <a:lstStyle/>
          <a:p>
            <a:r>
              <a:rPr lang="de-DE" dirty="0" smtClean="0"/>
              <a:t>Gerlinde Hauer  I  19. April 2018</a:t>
            </a:r>
            <a:endParaRPr lang="de-DE" dirty="0"/>
          </a:p>
        </p:txBody>
      </p:sp>
      <p:sp>
        <p:nvSpPr>
          <p:cNvPr id="5" name="Titel 4"/>
          <p:cNvSpPr>
            <a:spLocks noGrp="1"/>
          </p:cNvSpPr>
          <p:nvPr>
            <p:ph type="title"/>
          </p:nvPr>
        </p:nvSpPr>
        <p:spPr>
          <a:xfrm>
            <a:off x="0" y="3995657"/>
            <a:ext cx="9144000" cy="1242254"/>
          </a:xfrm>
        </p:spPr>
        <p:txBody>
          <a:bodyPr/>
          <a:lstStyle/>
          <a:p>
            <a:r>
              <a:rPr lang="de-DE" dirty="0" smtClean="0"/>
              <a:t>Digitaler Wandel – </a:t>
            </a:r>
            <a:br>
              <a:rPr lang="de-DE" dirty="0" smtClean="0"/>
            </a:br>
            <a:r>
              <a:rPr lang="de-DE" dirty="0" smtClean="0"/>
              <a:t>Chance oder Risiko</a:t>
            </a:r>
            <a:endParaRPr lang="de-DE" dirty="0"/>
          </a:p>
        </p:txBody>
      </p:sp>
    </p:spTree>
    <p:extLst>
      <p:ext uri="{BB962C8B-B14F-4D97-AF65-F5344CB8AC3E}">
        <p14:creationId xmlns:p14="http://schemas.microsoft.com/office/powerpoint/2010/main" val="5211729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5"/>
          </p:nvPr>
        </p:nvSpPr>
        <p:spPr>
          <a:xfrm>
            <a:off x="755650" y="2132856"/>
            <a:ext cx="7632772" cy="3888532"/>
          </a:xfrm>
        </p:spPr>
        <p:txBody>
          <a:bodyPr/>
          <a:lstStyle/>
          <a:p>
            <a:r>
              <a:rPr lang="de-AT" b="0" dirty="0"/>
              <a:t>“Kurz gesagt bedeutet Digitalisierung, Informationen maschinenoperabel zu machen. Das heißt, wir verwandeln Informationen in eine digitale Form, sodass  eine logische Maschine damit operieren kann. (….) Wir tun das, seit wir Computer nutzen, also spätestens seit den Fünfzigerjahren des letzten Jahrhunderts.(….) Die aktuelle Digitalisierung ist allerdings viel mehr als das. </a:t>
            </a:r>
            <a:r>
              <a:rPr lang="de-AT" dirty="0"/>
              <a:t>Richtig verstanden ist Digitalisierung vor allem Kommunikation zwischen Menschen (…) </a:t>
            </a:r>
            <a:r>
              <a:rPr lang="de-AT" b="0" dirty="0"/>
              <a:t>das Entstehen eines gigantischen Informationsraums (…) der weit mehr ist als eine gigantische digitale Bibliothek, als Algorithmen oder hyperschnelle Breitbandleitungen. </a:t>
            </a:r>
            <a:r>
              <a:rPr lang="de-AT" dirty="0"/>
              <a:t>Es ist vielmehr ein sozialer Handlungsraum entstanden, der Menschen miteinander vernetzt. Hier lernen sich Menschen kennen, interagieren miteinander und tauschen sich aus. </a:t>
            </a:r>
            <a:r>
              <a:rPr lang="de-AT" b="0" dirty="0"/>
              <a:t>(...)Arbeitswelt und Lebenswelt sind auf eine ganz neue Weise miteinander vernetzt” </a:t>
            </a:r>
            <a:r>
              <a:rPr lang="de-AT" dirty="0"/>
              <a:t>(Vortrag von Kira </a:t>
            </a:r>
            <a:r>
              <a:rPr lang="de-AT" dirty="0" err="1" smtClean="0"/>
              <a:t>Marrs</a:t>
            </a:r>
            <a:r>
              <a:rPr lang="de-AT" dirty="0" smtClean="0"/>
              <a:t> 2015</a:t>
            </a:r>
            <a:r>
              <a:rPr lang="de-AT" dirty="0"/>
              <a:t>, Hervorhebungen GH)</a:t>
            </a:r>
          </a:p>
          <a:p>
            <a:endParaRPr lang="de-AT" dirty="0"/>
          </a:p>
        </p:txBody>
      </p:sp>
      <p:sp>
        <p:nvSpPr>
          <p:cNvPr id="3" name="Titel 2"/>
          <p:cNvSpPr>
            <a:spLocks noGrp="1"/>
          </p:cNvSpPr>
          <p:nvPr>
            <p:ph type="title"/>
          </p:nvPr>
        </p:nvSpPr>
        <p:spPr/>
        <p:txBody>
          <a:bodyPr/>
          <a:lstStyle/>
          <a:p>
            <a:r>
              <a:rPr lang="de-AT" dirty="0" smtClean="0"/>
              <a:t>Was ist „Digitalisierung“? </a:t>
            </a:r>
            <a:endParaRPr lang="de-AT" dirty="0"/>
          </a:p>
        </p:txBody>
      </p:sp>
    </p:spTree>
    <p:extLst>
      <p:ext uri="{BB962C8B-B14F-4D97-AF65-F5344CB8AC3E}">
        <p14:creationId xmlns:p14="http://schemas.microsoft.com/office/powerpoint/2010/main" val="67574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p:cNvSpPr>
            <a:spLocks noGrp="1"/>
          </p:cNvSpPr>
          <p:nvPr>
            <p:ph type="body" sz="quarter" idx="15"/>
          </p:nvPr>
        </p:nvSpPr>
        <p:spPr/>
        <p:txBody>
          <a:bodyPr/>
          <a:lstStyle/>
          <a:p>
            <a:r>
              <a:rPr lang="de-AT" dirty="0" err="1" smtClean="0"/>
              <a:t>Crowdworking</a:t>
            </a:r>
            <a:r>
              <a:rPr lang="de-AT" dirty="0" smtClean="0"/>
              <a:t>: </a:t>
            </a:r>
            <a:r>
              <a:rPr lang="de-AT" dirty="0" err="1" smtClean="0">
                <a:hlinkClick r:id="rId2"/>
              </a:rPr>
              <a:t>Crowdwork</a:t>
            </a:r>
            <a:r>
              <a:rPr lang="de-AT" dirty="0" smtClean="0">
                <a:hlinkClick r:id="rId2"/>
              </a:rPr>
              <a:t>: Digitale Akkordarbeit | AK Wien</a:t>
            </a:r>
            <a:endParaRPr lang="de-AT" dirty="0" smtClean="0"/>
          </a:p>
          <a:p>
            <a:r>
              <a:rPr lang="de-AT" dirty="0" smtClean="0"/>
              <a:t>Industrie 4.0: </a:t>
            </a:r>
            <a:r>
              <a:rPr lang="de-AT" dirty="0" smtClean="0">
                <a:hlinkClick r:id="rId3"/>
              </a:rPr>
              <a:t>Industrie 4.0 und betriebliche Mitbestimmung | AK Wien</a:t>
            </a:r>
            <a:r>
              <a:rPr lang="de-AT" dirty="0" smtClean="0"/>
              <a:t> </a:t>
            </a:r>
            <a:endParaRPr lang="de-AT" dirty="0"/>
          </a:p>
          <a:p>
            <a:r>
              <a:rPr lang="de-AT" dirty="0" smtClean="0"/>
              <a:t>Big Data:  </a:t>
            </a:r>
            <a:r>
              <a:rPr lang="de-AT" dirty="0" smtClean="0">
                <a:hlinkClick r:id="rId4"/>
              </a:rPr>
              <a:t>Die Macht der Daten | AK Wien</a:t>
            </a:r>
            <a:endParaRPr lang="de-AT" dirty="0" smtClean="0"/>
          </a:p>
          <a:p>
            <a:r>
              <a:rPr lang="de-AT" dirty="0" smtClean="0"/>
              <a:t>Sharing Economy: </a:t>
            </a:r>
            <a:r>
              <a:rPr lang="de-AT" dirty="0" smtClean="0">
                <a:hlinkClick r:id="rId5"/>
              </a:rPr>
              <a:t>Buchtipp: Sharing Economy – Fluch oder Segen? | AK Wien</a:t>
            </a:r>
            <a:endParaRPr lang="de-AT" dirty="0" smtClean="0"/>
          </a:p>
          <a:p>
            <a:r>
              <a:rPr lang="de-AT" dirty="0" smtClean="0"/>
              <a:t>Digital </a:t>
            </a:r>
            <a:r>
              <a:rPr lang="de-AT" dirty="0" err="1" smtClean="0"/>
              <a:t>Divide</a:t>
            </a:r>
            <a:r>
              <a:rPr lang="de-AT" dirty="0" smtClean="0"/>
              <a:t>: </a:t>
            </a:r>
            <a:r>
              <a:rPr lang="de-AT" dirty="0" smtClean="0">
                <a:hlinkClick r:id="rId6"/>
              </a:rPr>
              <a:t>Digitale Bildung | AK Wien</a:t>
            </a:r>
            <a:endParaRPr lang="de-AT" dirty="0" smtClean="0"/>
          </a:p>
          <a:p>
            <a:r>
              <a:rPr lang="de-AT" dirty="0" smtClean="0"/>
              <a:t>Gig Economy: </a:t>
            </a:r>
            <a:r>
              <a:rPr lang="en-US" dirty="0" smtClean="0">
                <a:hlinkClick r:id="rId7"/>
              </a:rPr>
              <a:t>AK Working Paper: Riding in the Gig Economy | AK Wien</a:t>
            </a:r>
            <a:endParaRPr lang="en-US" dirty="0" smtClean="0"/>
          </a:p>
          <a:p>
            <a:r>
              <a:rPr lang="en-US" dirty="0" err="1" smtClean="0"/>
              <a:t>Künstliche</a:t>
            </a:r>
            <a:r>
              <a:rPr lang="en-US" dirty="0" smtClean="0"/>
              <a:t> </a:t>
            </a:r>
            <a:r>
              <a:rPr lang="en-US" dirty="0" err="1" smtClean="0"/>
              <a:t>Intelligenz</a:t>
            </a:r>
            <a:r>
              <a:rPr lang="en-US" dirty="0" smtClean="0"/>
              <a:t>: </a:t>
            </a:r>
            <a:r>
              <a:rPr lang="de-AT" dirty="0" smtClean="0">
                <a:hlinkClick r:id="rId8"/>
              </a:rPr>
              <a:t>Künstliche Intelligenz am Arbeitsplatz – was kommt da auf uns zu? - Arbeit &amp; Wirtschaft Blog</a:t>
            </a:r>
            <a:endParaRPr lang="en-US" dirty="0" smtClean="0"/>
          </a:p>
          <a:p>
            <a:endParaRPr lang="en-US" dirty="0" smtClean="0"/>
          </a:p>
          <a:p>
            <a:pPr marL="0" indent="0">
              <a:buNone/>
            </a:pPr>
            <a:r>
              <a:rPr lang="en-US" dirty="0" smtClean="0"/>
              <a:t>…und </a:t>
            </a:r>
            <a:r>
              <a:rPr lang="en-US" dirty="0" err="1" smtClean="0"/>
              <a:t>vieles</a:t>
            </a:r>
            <a:r>
              <a:rPr lang="en-US" dirty="0" smtClean="0"/>
              <a:t> </a:t>
            </a:r>
            <a:r>
              <a:rPr lang="en-US" dirty="0" err="1" smtClean="0"/>
              <a:t>mehr</a:t>
            </a:r>
            <a:r>
              <a:rPr lang="en-US" dirty="0" smtClean="0"/>
              <a:t>:</a:t>
            </a:r>
          </a:p>
          <a:p>
            <a:pPr marL="1371600" lvl="3" indent="0">
              <a:buNone/>
            </a:pPr>
            <a:endParaRPr lang="de-AT" dirty="0" smtClean="0">
              <a:hlinkClick r:id="rId9"/>
            </a:endParaRPr>
          </a:p>
          <a:p>
            <a:pPr marL="1371600" lvl="3" indent="0">
              <a:buNone/>
            </a:pPr>
            <a:r>
              <a:rPr lang="de-AT" dirty="0" err="1" smtClean="0">
                <a:hlinkClick r:id="rId9"/>
              </a:rPr>
              <a:t>arbeit.digital</a:t>
            </a:r>
            <a:r>
              <a:rPr lang="de-AT" dirty="0" smtClean="0">
                <a:hlinkClick r:id="rId9"/>
              </a:rPr>
              <a:t> | AK Wien</a:t>
            </a:r>
            <a:endParaRPr lang="de-AT" dirty="0" smtClean="0"/>
          </a:p>
          <a:p>
            <a:pPr marL="1371600" lvl="3" indent="0">
              <a:buNone/>
            </a:pPr>
            <a:endParaRPr lang="de-AT" dirty="0"/>
          </a:p>
          <a:p>
            <a:pPr marL="1371600" lvl="3" indent="0">
              <a:buNone/>
            </a:pPr>
            <a:r>
              <a:rPr lang="de-AT" dirty="0" smtClean="0"/>
              <a:t>Überall </a:t>
            </a:r>
            <a:r>
              <a:rPr lang="de-AT" dirty="0"/>
              <a:t>ist Zukunft. Die Gesellschaft im digitalen Zeitalter (2018) Kuba, Sylvia (</a:t>
            </a:r>
            <a:r>
              <a:rPr lang="de-AT" dirty="0" err="1"/>
              <a:t>Hg</a:t>
            </a:r>
            <a:r>
              <a:rPr lang="de-AT" dirty="0"/>
              <a:t>.), Wien 2018</a:t>
            </a:r>
          </a:p>
          <a:p>
            <a:pPr marL="1371600" lvl="3" indent="0">
              <a:buNone/>
            </a:pPr>
            <a:endParaRPr lang="de-AT" dirty="0"/>
          </a:p>
        </p:txBody>
      </p:sp>
      <p:sp>
        <p:nvSpPr>
          <p:cNvPr id="3" name="Titel 2"/>
          <p:cNvSpPr>
            <a:spLocks noGrp="1"/>
          </p:cNvSpPr>
          <p:nvPr>
            <p:ph type="title"/>
          </p:nvPr>
        </p:nvSpPr>
        <p:spPr/>
        <p:txBody>
          <a:bodyPr/>
          <a:lstStyle/>
          <a:p>
            <a:r>
              <a:rPr lang="de-AT" dirty="0" smtClean="0"/>
              <a:t>Begriffe – Was steckt Dahinter?</a:t>
            </a:r>
            <a:endParaRPr lang="de-AT" dirty="0"/>
          </a:p>
        </p:txBody>
      </p:sp>
    </p:spTree>
    <p:extLst>
      <p:ext uri="{BB962C8B-B14F-4D97-AF65-F5344CB8AC3E}">
        <p14:creationId xmlns:p14="http://schemas.microsoft.com/office/powerpoint/2010/main" val="3392006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sz="quarter" idx="15"/>
          </p:nvPr>
        </p:nvSpPr>
        <p:spPr>
          <a:xfrm>
            <a:off x="755650" y="1224411"/>
            <a:ext cx="7632772" cy="4796978"/>
          </a:xfrm>
        </p:spPr>
        <p:txBody>
          <a:bodyPr/>
          <a:lstStyle/>
          <a:p>
            <a:pPr marL="0" indent="0">
              <a:buNone/>
            </a:pPr>
            <a:endParaRPr lang="de-DE" dirty="0"/>
          </a:p>
          <a:p>
            <a:pPr lvl="0"/>
            <a:r>
              <a:rPr lang="de-AT" dirty="0" smtClean="0"/>
              <a:t>Fokus liegt auf “Industrie </a:t>
            </a:r>
            <a:r>
              <a:rPr lang="de-AT" dirty="0"/>
              <a:t>4.0</a:t>
            </a:r>
            <a:r>
              <a:rPr lang="de-AT" dirty="0" smtClean="0"/>
              <a:t>”, ist aber zu eng, denn</a:t>
            </a:r>
            <a:r>
              <a:rPr lang="de-DE" dirty="0">
                <a:solidFill>
                  <a:srgbClr val="000000"/>
                </a:solidFill>
              </a:rPr>
              <a:t> </a:t>
            </a:r>
            <a:r>
              <a:rPr lang="de-AT" b="0" dirty="0" smtClean="0"/>
              <a:t>Veränderungen erstrecken sich auf alle Branchen, insbesondere auch auf den Dienstleistungsbereich. Hier arbeiten mittlerweile bereits 72%</a:t>
            </a:r>
            <a:r>
              <a:rPr lang="de-AT" b="0" dirty="0" smtClean="0">
                <a:solidFill>
                  <a:srgbClr val="0070C0"/>
                </a:solidFill>
              </a:rPr>
              <a:t> </a:t>
            </a:r>
            <a:r>
              <a:rPr lang="de-AT" b="0" dirty="0" smtClean="0"/>
              <a:t>aller Beschäftigten (Frauen: 86%, Statistik Austria 2016) arbeiten (Banken, Handel, Tourismus, Bildungsbereich, Gesundheitsbereich,…..)</a:t>
            </a:r>
          </a:p>
          <a:p>
            <a:pPr marL="457200" lvl="1" indent="0">
              <a:buClr>
                <a:srgbClr val="000000"/>
              </a:buClr>
              <a:buNone/>
            </a:pPr>
            <a:endParaRPr lang="de-AT" b="0" dirty="0"/>
          </a:p>
          <a:p>
            <a:r>
              <a:rPr lang="de-AT" dirty="0" smtClean="0"/>
              <a:t>Frauen kommen (kaum) vor, aber hauptsächlich als</a:t>
            </a:r>
            <a:endParaRPr lang="de-AT" dirty="0"/>
          </a:p>
          <a:p>
            <a:pPr lvl="1">
              <a:buClr>
                <a:srgbClr val="000000"/>
              </a:buClr>
            </a:pPr>
            <a:r>
              <a:rPr lang="de-AT" dirty="0" smtClean="0"/>
              <a:t>“fehlende </a:t>
            </a:r>
            <a:r>
              <a:rPr lang="de-AT" dirty="0"/>
              <a:t>Frau” , </a:t>
            </a:r>
            <a:r>
              <a:rPr lang="de-AT" b="0" dirty="0" err="1"/>
              <a:t>zB</a:t>
            </a:r>
            <a:r>
              <a:rPr lang="de-AT" b="0" dirty="0"/>
              <a:t> es gibt zu wenig </a:t>
            </a:r>
            <a:r>
              <a:rPr lang="de-AT" b="0" dirty="0" smtClean="0"/>
              <a:t>IT-Technikerinnen</a:t>
            </a:r>
          </a:p>
          <a:p>
            <a:pPr lvl="1">
              <a:buClr>
                <a:srgbClr val="000000"/>
              </a:buClr>
            </a:pPr>
            <a:r>
              <a:rPr lang="de-AT" dirty="0" smtClean="0"/>
              <a:t>“zu </a:t>
            </a:r>
            <a:r>
              <a:rPr lang="de-AT" dirty="0"/>
              <a:t>fördernde Frau” </a:t>
            </a:r>
            <a:r>
              <a:rPr lang="de-AT" b="0" dirty="0"/>
              <a:t>oder: Wie kommen “wir” zu mehr Frauen</a:t>
            </a:r>
            <a:r>
              <a:rPr lang="de-AT" b="0" dirty="0" smtClean="0"/>
              <a:t>?</a:t>
            </a:r>
          </a:p>
          <a:p>
            <a:pPr lvl="1">
              <a:buClr>
                <a:srgbClr val="000000"/>
              </a:buClr>
            </a:pPr>
            <a:r>
              <a:rPr lang="de-AT" dirty="0" smtClean="0"/>
              <a:t>“die </a:t>
            </a:r>
            <a:r>
              <a:rPr lang="de-AT" dirty="0"/>
              <a:t>Frau mit den guten Eigenschaften”</a:t>
            </a:r>
            <a:r>
              <a:rPr lang="de-AT" b="0" dirty="0"/>
              <a:t> als </a:t>
            </a:r>
            <a:r>
              <a:rPr lang="de-AT" dirty="0"/>
              <a:t>“mögliche Gewinnerin</a:t>
            </a:r>
            <a:r>
              <a:rPr lang="de-AT" dirty="0" smtClean="0"/>
              <a:t>”</a:t>
            </a:r>
            <a:r>
              <a:rPr lang="de-AT" b="0" dirty="0" smtClean="0"/>
              <a:t>(</a:t>
            </a:r>
            <a:r>
              <a:rPr lang="de-AT" b="0" dirty="0"/>
              <a:t>Bergmann 2017)</a:t>
            </a:r>
          </a:p>
          <a:p>
            <a:pPr lvl="1"/>
            <a:endParaRPr lang="de-DE" dirty="0" smtClean="0"/>
          </a:p>
          <a:p>
            <a:endParaRPr lang="de-DE" dirty="0"/>
          </a:p>
        </p:txBody>
      </p:sp>
      <p:sp>
        <p:nvSpPr>
          <p:cNvPr id="4" name="Titel 3"/>
          <p:cNvSpPr>
            <a:spLocks noGrp="1"/>
          </p:cNvSpPr>
          <p:nvPr>
            <p:ph type="title"/>
          </p:nvPr>
        </p:nvSpPr>
        <p:spPr>
          <a:xfrm>
            <a:off x="755650" y="836613"/>
            <a:ext cx="7632700" cy="387798"/>
          </a:xfrm>
        </p:spPr>
        <p:txBody>
          <a:bodyPr/>
          <a:lstStyle/>
          <a:p>
            <a:r>
              <a:rPr lang="de-DE" dirty="0" smtClean="0"/>
              <a:t>Digitalisierung – was wird diskutiert</a:t>
            </a:r>
            <a:r>
              <a:rPr lang="de-DE" dirty="0"/>
              <a:t>?</a:t>
            </a:r>
          </a:p>
        </p:txBody>
      </p:sp>
    </p:spTree>
    <p:extLst>
      <p:ext uri="{BB962C8B-B14F-4D97-AF65-F5344CB8AC3E}">
        <p14:creationId xmlns:p14="http://schemas.microsoft.com/office/powerpoint/2010/main" val="4268766822"/>
      </p:ext>
    </p:extLst>
  </p:cSld>
  <p:clrMapOvr>
    <a:masterClrMapping/>
  </p:clrMapOvr>
  <p:timing>
    <p:tnLst>
      <p:par>
        <p:cTn id="1" dur="indefinite" restart="never" nodeType="tmRoot"/>
      </p:par>
    </p:tnLst>
  </p:timing>
</p:sld>
</file>

<file path=ppt/theme/theme1.xml><?xml version="1.0" encoding="utf-8"?>
<a:theme xmlns:a="http://schemas.openxmlformats.org/drawingml/2006/main" name="AKWien_PPTVorlage_4zu3PC_V09">
  <a:themeElements>
    <a:clrScheme name="AK_Farbpalette 1">
      <a:dk1>
        <a:srgbClr val="000000"/>
      </a:dk1>
      <a:lt1>
        <a:srgbClr val="FFFFFF"/>
      </a:lt1>
      <a:dk2>
        <a:srgbClr val="000000"/>
      </a:dk2>
      <a:lt2>
        <a:srgbClr val="F8F8F8"/>
      </a:lt2>
      <a:accent1>
        <a:srgbClr val="DD232A"/>
      </a:accent1>
      <a:accent2>
        <a:srgbClr val="000000"/>
      </a:accent2>
      <a:accent3>
        <a:srgbClr val="4D4D4D"/>
      </a:accent3>
      <a:accent4>
        <a:srgbClr val="6E6E69"/>
      </a:accent4>
      <a:accent5>
        <a:srgbClr val="969696"/>
      </a:accent5>
      <a:accent6>
        <a:srgbClr val="C8C8C8"/>
      </a:accent6>
      <a:hlink>
        <a:srgbClr val="5F5F5F"/>
      </a:hlink>
      <a:folHlink>
        <a:srgbClr val="919191"/>
      </a:folHlink>
    </a:clrScheme>
    <a:fontScheme name="Essenz">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7" id="{34881706-123F-2441-9DC5-09459E830CEF}" vid="{2401406A-722B-0E43-8EBB-581289B3BB11}"/>
    </a:ext>
  </a:extLst>
</a:theme>
</file>

<file path=ppt/theme/theme2.xml><?xml version="1.0" encoding="utf-8"?>
<a:theme xmlns:a="http://schemas.openxmlformats.org/drawingml/2006/main" name="AK_Contentfolien">
  <a:themeElements>
    <a:clrScheme name="AK_Farbpalette 1">
      <a:dk1>
        <a:srgbClr val="000000"/>
      </a:dk1>
      <a:lt1>
        <a:srgbClr val="FFFFFF"/>
      </a:lt1>
      <a:dk2>
        <a:srgbClr val="000000"/>
      </a:dk2>
      <a:lt2>
        <a:srgbClr val="F8F8F8"/>
      </a:lt2>
      <a:accent1>
        <a:srgbClr val="DD232A"/>
      </a:accent1>
      <a:accent2>
        <a:srgbClr val="000000"/>
      </a:accent2>
      <a:accent3>
        <a:srgbClr val="4D4D4D"/>
      </a:accent3>
      <a:accent4>
        <a:srgbClr val="6E6E69"/>
      </a:accent4>
      <a:accent5>
        <a:srgbClr val="969696"/>
      </a:accent5>
      <a:accent6>
        <a:srgbClr val="C8C8C8"/>
      </a:accent6>
      <a:hlink>
        <a:srgbClr val="5F5F5F"/>
      </a:hlink>
      <a:folHlink>
        <a:srgbClr val="91919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äsentation7" id="{34881706-123F-2441-9DC5-09459E830CEF}" vid="{E9C402D4-B22C-F64B-B97D-4CB874C67E52}"/>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Präsentationsvorlage Wien</Template>
  <TotalTime>0</TotalTime>
  <Words>392</Words>
  <Application>Microsoft Office PowerPoint</Application>
  <PresentationFormat>Bildschirmpräsentation (4:3)</PresentationFormat>
  <Paragraphs>26</Paragraphs>
  <Slides>4</Slides>
  <Notes>0</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4</vt:i4>
      </vt:variant>
    </vt:vector>
  </HeadingPairs>
  <TitlesOfParts>
    <vt:vector size="11" baseType="lpstr">
      <vt:lpstr>Abadi MT Condensed Extra Bold</vt:lpstr>
      <vt:lpstr>Arial</vt:lpstr>
      <vt:lpstr>Arial Narrow</vt:lpstr>
      <vt:lpstr>Calibri</vt:lpstr>
      <vt:lpstr>Wingdings</vt:lpstr>
      <vt:lpstr>AKWien_PPTVorlage_4zu3PC_V09</vt:lpstr>
      <vt:lpstr>AK_Contentfolien</vt:lpstr>
      <vt:lpstr>Digitaler Wandel –  Chance oder Risiko</vt:lpstr>
      <vt:lpstr>Was ist „Digitalisierung“? </vt:lpstr>
      <vt:lpstr>Begriffe – Was steckt Dahinter?</vt:lpstr>
      <vt:lpstr>Digitalisierung – was wird diskutiert?</vt:lpstr>
    </vt:vector>
  </TitlesOfParts>
  <Company>it der ak-wien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Präsentation</dc:title>
  <dc:creator>EMERLING Sandra</dc:creator>
  <cp:lastModifiedBy>Elisabeth Chlebecek</cp:lastModifiedBy>
  <cp:revision>112</cp:revision>
  <cp:lastPrinted>2018-04-24T06:26:41Z</cp:lastPrinted>
  <dcterms:created xsi:type="dcterms:W3CDTF">2018-04-05T11:47:02Z</dcterms:created>
  <dcterms:modified xsi:type="dcterms:W3CDTF">2018-10-08T14:20:36Z</dcterms:modified>
</cp:coreProperties>
</file>